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60a8c240d094a8b" /><Relationship Type="http://schemas.openxmlformats.org/officeDocument/2006/relationships/extended-properties" Target="/docProps/app.xml" Id="Rb564fb12b8f74b80" /><Relationship Type="http://schemas.openxmlformats.org/officeDocument/2006/relationships/officeDocument" Target="/ppt/presentation.xml" Id="R5c102ee9d6314d8f" /></Relationships>
</file>

<file path=ppt/presentation.xml><?xml version="1.0" encoding="utf-8"?>
<p:presentation xmlns:p="http://schemas.openxmlformats.org/presentationml/2006/main">
  <p:sldMasterIdLst>
    <p:sldMasterId xmlns:r="http://schemas.openxmlformats.org/officeDocument/2006/relationships" id="2147483648" r:id="Rdf5c650c1253428b"/>
  </p:sldMasterIdLst>
  <p:notesMasterIdLst>
    <p:notesMasterId xmlns:r="http://schemas.openxmlformats.org/officeDocument/2006/relationships" r:id="R04c3b59f51f94581"/>
  </p:notesMasterIdLst>
  <p:sldIdLst>
    <p:sldId xmlns:r="http://schemas.openxmlformats.org/officeDocument/2006/relationships" id="256" r:id="R1fc32aca6b2d4f6d"/>
    <p:sldId xmlns:r="http://schemas.openxmlformats.org/officeDocument/2006/relationships" id="257" r:id="Rfa4d09a504484c3c"/>
    <p:sldId xmlns:r="http://schemas.openxmlformats.org/officeDocument/2006/relationships" id="258" r:id="R1438527895004363"/>
    <p:sldId xmlns:r="http://schemas.openxmlformats.org/officeDocument/2006/relationships" id="259" r:id="R87ed87ff12d34490"/>
    <p:sldId xmlns:r="http://schemas.openxmlformats.org/officeDocument/2006/relationships" id="260" r:id="Rf5d935eec81d4de7"/>
    <p:sldId xmlns:r="http://schemas.openxmlformats.org/officeDocument/2006/relationships" id="261" r:id="R091a7eac84f54b6c"/>
    <p:sldId xmlns:r="http://schemas.openxmlformats.org/officeDocument/2006/relationships" id="262" r:id="R75aea988d01341bc"/>
    <p:sldId xmlns:r="http://schemas.openxmlformats.org/officeDocument/2006/relationships" id="263" r:id="R3d0d210613f64e2f"/>
    <p:sldId xmlns:r="http://schemas.openxmlformats.org/officeDocument/2006/relationships" id="264" r:id="Rc350e04464b74186"/>
    <p:sldId xmlns:r="http://schemas.openxmlformats.org/officeDocument/2006/relationships" id="265" r:id="Ra1e55ddd60a340d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ee03da20700401e" /><Relationship Type="http://schemas.openxmlformats.org/officeDocument/2006/relationships/slideMaster" Target="/ppt/slideMasters/slideMaster1.xml" Id="Rdf5c650c1253428b" /><Relationship Type="http://schemas.openxmlformats.org/officeDocument/2006/relationships/notesMaster" Target="/ppt/notesMasters/notesMaster1.xml" Id="R04c3b59f51f94581" /><Relationship Type="http://schemas.openxmlformats.org/officeDocument/2006/relationships/presProps" Target="/ppt/presProps.xml" Id="R101ee070026c4af7" /><Relationship Type="http://schemas.openxmlformats.org/officeDocument/2006/relationships/tableStyles" Target="/ppt/tableStyles.xml" Id="R8e7923afdaf14930" /><Relationship Type="http://schemas.openxmlformats.org/officeDocument/2006/relationships/slide" Target="/ppt/slides/slide1.xml" Id="R1fc32aca6b2d4f6d" /><Relationship Type="http://schemas.openxmlformats.org/officeDocument/2006/relationships/slide" Target="/ppt/slides/slide2.xml" Id="Rfa4d09a504484c3c" /><Relationship Type="http://schemas.openxmlformats.org/officeDocument/2006/relationships/slide" Target="/ppt/slides/slide3.xml" Id="R1438527895004363" /><Relationship Type="http://schemas.openxmlformats.org/officeDocument/2006/relationships/slide" Target="/ppt/slides/slide4.xml" Id="R87ed87ff12d34490" /><Relationship Type="http://schemas.openxmlformats.org/officeDocument/2006/relationships/slide" Target="/ppt/slides/slide5.xml" Id="Rf5d935eec81d4de7" /><Relationship Type="http://schemas.openxmlformats.org/officeDocument/2006/relationships/slide" Target="/ppt/slides/slide6.xml" Id="R091a7eac84f54b6c" /><Relationship Type="http://schemas.openxmlformats.org/officeDocument/2006/relationships/slide" Target="/ppt/slides/slide7.xml" Id="R75aea988d01341bc" /><Relationship Type="http://schemas.openxmlformats.org/officeDocument/2006/relationships/slide" Target="/ppt/slides/slide8.xml" Id="R3d0d210613f64e2f" /><Relationship Type="http://schemas.openxmlformats.org/officeDocument/2006/relationships/slide" Target="/ppt/slides/slide9.xml" Id="Rc350e04464b74186" /><Relationship Type="http://schemas.openxmlformats.org/officeDocument/2006/relationships/slide" Target="/ppt/slides/slide10.xml" Id="Ra1e55ddd60a340d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3d8e334b40242b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rial"/>
        <a:ea typeface=""/>
        <a:cs typeface=""/>
      </a:majorFont>
      <a:minorFont>
        <a:latin typeface="Arial"/>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c1f31d92dd24df1" /><Relationship Type="http://schemas.openxmlformats.org/officeDocument/2006/relationships/notesMaster" Target="/ppt/notesMasters/notesMaster1.xml" Id="R43687ee677ef4507" /></Relationships>
</file>

<file path=ppt/notesSlides/_rels/notesSlide2.xml.rels>&#65279;<?xml version="1.0" encoding="utf-8"?><Relationships xmlns="http://schemas.openxmlformats.org/package/2006/relationships"><Relationship Type="http://schemas.openxmlformats.org/officeDocument/2006/relationships/slide" Target="/ppt/slides/slide2.xml" Id="R7aad61d3edd7463e" /><Relationship Type="http://schemas.openxmlformats.org/officeDocument/2006/relationships/notesMaster" Target="/ppt/notesMasters/notesMaster1.xml" Id="R18d2c3895c1e484c" /></Relationships>
</file>

<file path=ppt/notesSlides/_rels/notesSlide3.xml.rels>&#65279;<?xml version="1.0" encoding="utf-8"?><Relationships xmlns="http://schemas.openxmlformats.org/package/2006/relationships"><Relationship Type="http://schemas.openxmlformats.org/officeDocument/2006/relationships/slide" Target="/ppt/slides/slide3.xml" Id="R990b1ed78ed04c64" /><Relationship Type="http://schemas.openxmlformats.org/officeDocument/2006/relationships/notesMaster" Target="/ppt/notesMasters/notesMaster1.xml" Id="R9c787750ca484b76" /></Relationships>
</file>

<file path=ppt/notesSlides/_rels/notesSlide4.xml.rels>&#65279;<?xml version="1.0" encoding="utf-8"?><Relationships xmlns="http://schemas.openxmlformats.org/package/2006/relationships"><Relationship Type="http://schemas.openxmlformats.org/officeDocument/2006/relationships/slide" Target="/ppt/slides/slide4.xml" Id="R90bce9c0776d4d60" /><Relationship Type="http://schemas.openxmlformats.org/officeDocument/2006/relationships/notesMaster" Target="/ppt/notesMasters/notesMaster1.xml" Id="R345636bdc0194cc8" /></Relationships>
</file>

<file path=ppt/notesSlides/_rels/notesSlide5.xml.rels>&#65279;<?xml version="1.0" encoding="utf-8"?><Relationships xmlns="http://schemas.openxmlformats.org/package/2006/relationships"><Relationship Type="http://schemas.openxmlformats.org/officeDocument/2006/relationships/slide" Target="/ppt/slides/slide5.xml" Id="R1dba98c2bd224c09" /><Relationship Type="http://schemas.openxmlformats.org/officeDocument/2006/relationships/notesMaster" Target="/ppt/notesMasters/notesMaster1.xml" Id="Rfb1aad6b0d8948cc" /></Relationships>
</file>

<file path=ppt/notesSlides/_rels/notesSlide6.xml.rels>&#65279;<?xml version="1.0" encoding="utf-8"?><Relationships xmlns="http://schemas.openxmlformats.org/package/2006/relationships"><Relationship Type="http://schemas.openxmlformats.org/officeDocument/2006/relationships/slide" Target="/ppt/slides/slide6.xml" Id="R93bfc3b7291a4486" /><Relationship Type="http://schemas.openxmlformats.org/officeDocument/2006/relationships/notesMaster" Target="/ppt/notesMasters/notesMaster1.xml" Id="R9567e96e390e4a1b" /></Relationships>
</file>

<file path=ppt/notesSlides/_rels/notesSlide7.xml.rels>&#65279;<?xml version="1.0" encoding="utf-8"?><Relationships xmlns="http://schemas.openxmlformats.org/package/2006/relationships"><Relationship Type="http://schemas.openxmlformats.org/officeDocument/2006/relationships/slide" Target="/ppt/slides/slide7.xml" Id="R9a5612658d774114" /><Relationship Type="http://schemas.openxmlformats.org/officeDocument/2006/relationships/notesMaster" Target="/ppt/notesMasters/notesMaster1.xml" Id="R0c9ac9072a20472c" /></Relationships>
</file>

<file path=ppt/notesSlides/_rels/notesSlide8.xml.rels>&#65279;<?xml version="1.0" encoding="utf-8"?><Relationships xmlns="http://schemas.openxmlformats.org/package/2006/relationships"><Relationship Type="http://schemas.openxmlformats.org/officeDocument/2006/relationships/slide" Target="/ppt/slides/slide8.xml" Id="R95a1ed7a6bce484b" /><Relationship Type="http://schemas.openxmlformats.org/officeDocument/2006/relationships/notesMaster" Target="/ppt/notesMasters/notesMaster1.xml" Id="Rc5188c4390cf4f4f" /></Relationships>
</file>

<file path=ppt/notesSlides/_rels/notesSlide9.xml.rels>&#65279;<?xml version="1.0" encoding="utf-8"?><Relationships xmlns="http://schemas.openxmlformats.org/package/2006/relationships"><Relationship Type="http://schemas.openxmlformats.org/officeDocument/2006/relationships/slide" Target="/ppt/slides/slide9.xml" Id="R8d2f0206892248dd" /><Relationship Type="http://schemas.openxmlformats.org/officeDocument/2006/relationships/notesMaster" Target="/ppt/notesMasters/notesMaster1.xml" Id="R70dbcd0564e940c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fbdd76bf0d844d7" /><Relationship Type="http://schemas.openxmlformats.org/officeDocument/2006/relationships/notesMaster" Target="/ppt/notesMasters/notesMaster1.xml" Id="Rf5bd0eb209d947c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 will calculate sine and cosine of 60 degrees by rotating a vector in small steps. The first three steps show the arithmetic explicitly, followed by a 16-step table and a comparison with the exact values. This is a numerical explanation of the algorithm, not a claim of measured RTL or FPGA performance.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CORDIC stands for Coordinate Rotation Digital Computer. The rotation core uses additions, subtractions and powers-of-two shifts, with precomputed angle constants. Initial scaling compensates for the vector growth. These operations suit FPGA, DSP, embedded and other digital hardware implementations. Point to the rotated vector: its horizontal coordinate gives cosine and vertical coordinate gives sine once gain is compensated. Technical reference: AMD/Xilinx CORDIC v6.0 Product Guide PG105, Functional Description, pages 17–20: https://www.amd.com/content/dam/xilinx/support/documents/ip_documentation/cordic/v6_0/pg105-cordic.pdf. Numerical values are independently calculated from the stated recurrence using full precision, then rounded for display. All displayed angles are degrees.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At each step, z is the remaining angle. If z is nonnegative, rotate counterclockwise; otherwise rotate clockwise. The rotation angle is arctan(2^-i), in degrees. The powers of two allow shifts in a fixed-point implementation. Both coordinate updates use the previous x and y. We run exactly 16 iterations, rather than waiting for z to become exactly zero. Technical reference: AMD/Xilinx CORDIC v6.0 Product Guide PG105, Functional Description, pages 17–20: https://www.amd.com/content/dam/xilinx/support/documents/ip_documentation/cordic/v6_0/pg105-cordic.pdf. Numerical values are independently calculated from the stated recurrence using full precision, then rounded for display. All displayed angles are degrees.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simplified coordinate updates increase length by sqrt(1+2^(-2i)) at each step. I compensate in advance by starting with the reciprocal of the total 16-step gain, K16. Starting at x=1 without compensation would produce scaled outputs. K16 is 0.6072529351031394. The table lists precomputed angles, not trigonometric calculations performed by the rotation hardware. Numerical arithmetic here is unquantized and full precision. Technical reference: AMD/Xilinx CORDIC v6.0 Product Guide PG105, Functional Description, pages 17–20: https://www.amd.com/content/dam/xilinx/support/documents/ip_documentation/cordic/v6_0/pg105-cordic.pdf. Numerical values are independently calculated from the stated recurrence using full precision, then rounded for display. All displayed angles are degrees.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Initially z is +60 degrees, so d=+1. At i=0 the shift factor is 1. Since y0=0, x1 remains K. y1 becomes K. The vector now points at 45 degrees and the remaining angle is 15 degrees. The vector length is not yet one: compensation was chosen for all 16 steps. On the next slide, the same axes remain in place to reveal the next rotation.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remaining angle is still positive, so rotate counterclockwise again. At i=1, multiplying by one half corresponds to a one-bit right shift in fixed-point hardware. The new angle is 45 plus 26.565051, or 71.565051 degrees. The negative residual tells us that the vector passed the target. Displayed operands are rounded for readability; the calculation retains full precision.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remaining angle is negative, so d=-1 and both coordinate update signs reverse. The factor is one quarter. x increases and y decreases. The angle becomes 57.528808 degrees, slightly below the 60-degree target. Now the residual is positive, so the next rotation is counterclockwise. The algorithm follows the residual sign while the available rotation angles shrink.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Each row gives the updated state after the specified zero-based iteration i. x and y are shown to six decimal places, and the residual z is shown in degrees. All values were calculated without rounding intermediate states. The residual changes sign several times and its absolute value does not decrease at every single step, but the shrinking micro-rotations bring the direction close to the target. Final x16=0.5000126187632938, y16=0.8660181182154755, z16=0.00083485417105244 degrees.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After 16 iterations, x approximates cosine and y approximates sine. Compare with the exact values cos60=1/2 and sin60=sqrt(3)/2. Absolute error is approximately 1.262e-5 in cosine and 7.286e-6 in sine. The final vector direction is 59.999165145829 degrees. These results use ideal arithmetic, not the quantized Q28 RTL previously supplied. That RTL uses 24 iterations and accepts radians, so it requires degree-to-radian conversion and will have different last digits.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main idea is to replace general trigonometric evaluation with small precomputed rotations. Powers of two become shifts, while additions and subtractions update coordinates. K compensates for gain. Direction depends on the sign of the residual angle. In hardware, the x and y updates must use the same old state. An iterative architecture can reuse one stage, while an unrolled or pipelined architecture uses more hardware. No specific timing or resource result is claimed. Technical reference: AMD/Xilinx CORDIC v6.0 Product Guide PG105, Functional Description, pages 17–20: https://www.amd.com/content/dam/xilinx/support/documents/ip_documentation/cordic/v6_0/pg105-cordic.pdf. Numerical values are independently calculated from the stated recurrence using full precision, then rounded for display. All displayed angles are degrees.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22b49d323364ce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354de40823e4d1e"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532ecd1202d54a88"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f811e4e194dd417c"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822eae7cd59c490f"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718f7acbac1348c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A2E80E7-9048-4F74-A351-6BA96E1B20DE}"/>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116DAA9F-6213-45A9-AFCA-59DEB595561F}"/>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F86B7F5B-44E3-4A3E-8F43-034E4DC8E18A}"/>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08A3DB0-44AE-46AE-8FEE-EA6EACF171D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27729FE9-2546-474B-B1F0-48C01E44FF4F}"/>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D7E9E4D7-42F6-4103-B0D4-A043FA449B8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DA62514-87B3-474E-A391-3B3E24649BD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5894DC21-E128-4656-9E3E-889E8485A32D}"/>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EB7F165-18FE-4098-BB4E-39467FDFF53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6777BBF6-3E09-4810-BDCF-F42E030A6CF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6d48458d1eb499f" /><Relationship Type="http://schemas.openxmlformats.org/officeDocument/2006/relationships/slideLayout" Target="/ppt/slideLayouts/slideLayout1.xml" Id="R79847794d5944906" /><Relationship Type="http://schemas.openxmlformats.org/officeDocument/2006/relationships/slideLayout" Target="/ppt/slideLayouts/slideLayout2.xml" Id="Rde141812d1de4a7d" /><Relationship Type="http://schemas.openxmlformats.org/officeDocument/2006/relationships/slideLayout" Target="/ppt/slideLayouts/slideLayout3.xml" Id="Ra8cbcaddd71f40ec" /><Relationship Type="http://schemas.openxmlformats.org/officeDocument/2006/relationships/slideLayout" Target="/ppt/slideLayouts/slideLayout4.xml" Id="R98bd499a21344aed" /><Relationship Type="http://schemas.openxmlformats.org/officeDocument/2006/relationships/slideLayout" Target="/ppt/slideLayouts/slideLayout5.xml" Id="R314bd627eaa94477" /><Relationship Type="http://schemas.openxmlformats.org/officeDocument/2006/relationships/slideLayout" Target="/ppt/slideLayouts/slideLayout6.xml" Id="Rcd26a20d1eb94bc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9847794d5944906"/>
    <p:sldLayoutId xmlns:r="http://schemas.openxmlformats.org/officeDocument/2006/relationships" id="2147483650" r:id="Rde141812d1de4a7d"/>
    <p:sldLayoutId xmlns:r="http://schemas.openxmlformats.org/officeDocument/2006/relationships" id="2147483651" r:id="Ra8cbcaddd71f40ec"/>
    <p:sldLayoutId xmlns:r="http://schemas.openxmlformats.org/officeDocument/2006/relationships" id="2147483652" r:id="R98bd499a21344aed"/>
    <p:sldLayoutId xmlns:r="http://schemas.openxmlformats.org/officeDocument/2006/relationships" id="2147483653" r:id="R314bd627eaa94477"/>
    <p:sldLayoutId xmlns:r="http://schemas.openxmlformats.org/officeDocument/2006/relationships" id="2147483654" r:id="Rcd26a20d1eb94bc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rial"/>
        <a:ea typeface=""/>
        <a:cs typeface=""/>
      </a:majorFont>
      <a:minorFont>
        <a:latin typeface="Arial"/>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4a4e0b7656884693" /><Relationship Type="http://schemas.openxmlformats.org/officeDocument/2006/relationships/notesSlide" Target="/ppt/notesSlides/notesSlide1.xml" Id="R54818db3a3784f29"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79d3066be1d24f25" /><Relationship Type="http://schemas.openxmlformats.org/officeDocument/2006/relationships/notesSlide" Target="/ppt/notesSlides/notesSlide2.xml" Id="Rc521fb5b44f94213"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d212c538e6674cad" /><Relationship Type="http://schemas.openxmlformats.org/officeDocument/2006/relationships/notesSlide" Target="/ppt/notesSlides/notesSlide3.xml" Id="R976d868f3808499c"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4f9c3172ff324dfa" /><Relationship Type="http://schemas.openxmlformats.org/officeDocument/2006/relationships/notesSlide" Target="/ppt/notesSlides/notesSlide4.xml" Id="R0b39b48a26774bbb"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cce86a3c5a1041d7" /><Relationship Type="http://schemas.openxmlformats.org/officeDocument/2006/relationships/notesSlide" Target="/ppt/notesSlides/notesSlide5.xml" Id="Rc430be22d0114119"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6b61a2a256884b23" /><Relationship Type="http://schemas.openxmlformats.org/officeDocument/2006/relationships/notesSlide" Target="/ppt/notesSlides/notesSlide6.xml" Id="Re471d551f7014206"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c0d56a396fed412b" /><Relationship Type="http://schemas.openxmlformats.org/officeDocument/2006/relationships/notesSlide" Target="/ppt/notesSlides/notesSlide7.xml" Id="R45926b7bc5ab41de"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d3ed3d5750524a1d" /><Relationship Type="http://schemas.openxmlformats.org/officeDocument/2006/relationships/notesSlide" Target="/ppt/notesSlides/notesSlide8.xml" Id="R3dc42632aff647ea"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186bc472e1d74803" /><Relationship Type="http://schemas.openxmlformats.org/officeDocument/2006/relationships/notesSlide" Target="/ppt/notesSlides/notesSlide9.xml" Id="R26613b2aab0c4fe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40656291c14548d5" /><Relationship Type="http://schemas.openxmlformats.org/officeDocument/2006/relationships/notesSlide" Target="/ppt/notesSlides/notesSlide10.xml" Id="R5ddd701a547749fb" /></Relationships>
</file>

<file path=ppt/slides/slide1.xml><?xml version="1.0" encoding="utf-8"?>
<p:sld xmlns:p="http://schemas.openxmlformats.org/presentationml/2006/main">
  <p:cSld>
    <p:bg>
      <p:bgPr>
        <a:solidFill xmlns:a="http://schemas.openxmlformats.org/drawingml/2006/main">
          <a:srgbClr val="0C1D35"/>
        </a:solidFill>
      </p:bgPr>
    </p:bg>
    <p:spTree>
      <p:nvGrpSpPr>
        <p:cNvPr id="1" name=""/>
        <p:cNvGrpSpPr/>
        <p:nvPr/>
      </p:nvGrpSpPr>
      <p:grpSpPr>
        <a:xfrm xmlns:a="http://schemas.openxmlformats.org/drawingml/2006/main"/>
      </p:grpSpPr>
      <p:sp>
        <p:nvSpPr>
          <p:cNvPr id="2" name="ENGINEERING VIVA">
            <a:extLst xmlns:a="http://schemas.openxmlformats.org/drawingml/2006/main">
              <a:ext uri="{FF2B5EF4-FFF2-40B4-BE49-F238E27FC236}">
                <a16:creationId xmlns:a16="http://schemas.microsoft.com/office/drawing/2014/main" id="{DE051283-0B86-4CD6-BF0E-27069D027D3B}"/>
              </a:ext>
            </a:extLst>
          </p:cNvPr>
          <p:cNvSpPr>
            <a:spLocks xmlns:a="http://schemas.openxmlformats.org/drawingml/2006/main" noGrp="1"/>
          </p:cNvSpPr>
          <p:nvPr/>
        </p:nvSpPr>
        <p:spPr>
          <a:xfrm xmlns:a="http://schemas.openxmlformats.org/drawingml/2006/main">
            <a:off x="571500" y="428625"/>
            <a:ext cx="762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350" b="1">
                <a:solidFill>
                  <a:srgbClr val="00B8D9"/>
                </a:solidFill>
                <a:latin typeface="Arial"/>
                <a:ea typeface="Arial"/>
                <a:cs typeface="Arial"/>
              </a:defRPr>
            </a:defPPr>
            <a:lvl1pPr>
              <a:defRPr sz="1350" b="1">
                <a:solidFill>
                  <a:srgbClr val="00B8D9"/>
                </a:solidFill>
                <a:latin typeface="Arial"/>
                <a:ea typeface="Arial"/>
                <a:cs typeface="Arial"/>
              </a:defRPr>
            </a:lvl1pPr>
            <a:lvl2pPr>
              <a:defRPr sz="1350" b="1">
                <a:solidFill>
                  <a:srgbClr val="00B8D9"/>
                </a:solidFill>
                <a:latin typeface="Arial"/>
                <a:ea typeface="Arial"/>
                <a:cs typeface="Arial"/>
              </a:defRPr>
            </a:lvl2pPr>
            <a:lvl3pPr>
              <a:defRPr sz="1350" b="1">
                <a:solidFill>
                  <a:srgbClr val="00B8D9"/>
                </a:solidFill>
                <a:latin typeface="Arial"/>
                <a:ea typeface="Arial"/>
                <a:cs typeface="Arial"/>
              </a:defRPr>
            </a:lvl3pPr>
            <a:lvl4pPr>
              <a:defRPr sz="1350" b="1">
                <a:solidFill>
                  <a:srgbClr val="00B8D9"/>
                </a:solidFill>
                <a:latin typeface="Arial"/>
                <a:ea typeface="Arial"/>
                <a:cs typeface="Arial"/>
              </a:defRPr>
            </a:lvl4pPr>
            <a:lvl5pPr>
              <a:defRPr sz="1350" b="1">
                <a:solidFill>
                  <a:srgbClr val="00B8D9"/>
                </a:solidFill>
                <a:latin typeface="Arial"/>
                <a:ea typeface="Arial"/>
                <a:cs typeface="Arial"/>
              </a:defRPr>
            </a:lvl5pPr>
            <a:lvl6pPr>
              <a:defRPr sz="1350" b="1">
                <a:solidFill>
                  <a:srgbClr val="00B8D9"/>
                </a:solidFill>
                <a:latin typeface="Arial"/>
                <a:ea typeface="Arial"/>
                <a:cs typeface="Arial"/>
              </a:defRPr>
            </a:lvl6pPr>
            <a:lvl7pPr>
              <a:defRPr sz="1350" b="1">
                <a:solidFill>
                  <a:srgbClr val="00B8D9"/>
                </a:solidFill>
                <a:latin typeface="Arial"/>
                <a:ea typeface="Arial"/>
                <a:cs typeface="Arial"/>
              </a:defRPr>
            </a:lvl7pPr>
            <a:lvl8pPr>
              <a:defRPr sz="1350" b="1">
                <a:solidFill>
                  <a:srgbClr val="00B8D9"/>
                </a:solidFill>
                <a:latin typeface="Arial"/>
                <a:ea typeface="Arial"/>
                <a:cs typeface="Arial"/>
              </a:defRPr>
            </a:lvl8pPr>
            <a:lvl9pPr>
              <a:defRPr sz="1350" b="1">
                <a:solidFill>
                  <a:srgbClr val="00B8D9"/>
                </a:solidFill>
                <a:latin typeface="Arial"/>
                <a:ea typeface="Arial"/>
                <a:cs typeface="Arial"/>
              </a:defRPr>
            </a:lvl9pPr>
          </a:lstStyle>
          <a:p xmlns:a="http://schemas.openxmlformats.org/drawingml/2006/main">
            <a:pPr>
              <a:defRPr sz="1350" b="1">
                <a:solidFill>
                  <a:srgbClr val="00B8D9"/>
                </a:solidFill>
                <a:latin typeface="Arial"/>
                <a:ea typeface="Arial"/>
                <a:cs typeface="Arial"/>
              </a:defRPr>
            </a:pPr>
            <a:r>
              <a:rPr sz="1350" b="1">
                <a:solidFill>
                  <a:srgbClr val="00B8D9"/>
                </a:solidFill>
                <a:latin typeface="Arial"/>
                <a:ea typeface="Arial"/>
                <a:cs typeface="Arial"/>
              </a:rPr>
              <a:t>ENGINEERING VIVA</a:t>
            </a:r>
          </a:p>
        </p:txBody>
      </p:sp>
      <p:sp>
        <p:nvSpPr>
          <p:cNvPr id="3" name="Implementation of&#10;CORDIC Algorithm">
            <a:extLst xmlns:a="http://schemas.openxmlformats.org/drawingml/2006/main">
              <a:ext uri="{FF2B5EF4-FFF2-40B4-BE49-F238E27FC236}">
                <a16:creationId xmlns:a16="http://schemas.microsoft.com/office/drawing/2014/main" id="{D5DCF85F-1954-41C5-9552-571D35B6C364}"/>
              </a:ext>
            </a:extLst>
          </p:cNvPr>
          <p:cNvSpPr>
            <a:spLocks xmlns:a="http://schemas.openxmlformats.org/drawingml/2006/main" noGrp="1"/>
          </p:cNvSpPr>
          <p:nvPr/>
        </p:nvSpPr>
        <p:spPr>
          <a:xfrm xmlns:a="http://schemas.openxmlformats.org/drawingml/2006/main">
            <a:off x="571500" y="1381125"/>
            <a:ext cx="762000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4200" b="1">
                <a:solidFill>
                  <a:srgbClr val="FFFFFF"/>
                </a:solidFill>
                <a:latin typeface="Arial"/>
                <a:ea typeface="Arial"/>
                <a:cs typeface="Arial"/>
              </a:defRPr>
            </a:defPPr>
            <a:lvl1pPr>
              <a:defRPr sz="4200" b="1">
                <a:solidFill>
                  <a:srgbClr val="FFFFFF"/>
                </a:solidFill>
                <a:latin typeface="Arial"/>
                <a:ea typeface="Arial"/>
                <a:cs typeface="Arial"/>
              </a:defRPr>
            </a:lvl1pPr>
            <a:lvl2pPr>
              <a:defRPr sz="4200" b="1">
                <a:solidFill>
                  <a:srgbClr val="FFFFFF"/>
                </a:solidFill>
                <a:latin typeface="Arial"/>
                <a:ea typeface="Arial"/>
                <a:cs typeface="Arial"/>
              </a:defRPr>
            </a:lvl2pPr>
            <a:lvl3pPr>
              <a:defRPr sz="4200" b="1">
                <a:solidFill>
                  <a:srgbClr val="FFFFFF"/>
                </a:solidFill>
                <a:latin typeface="Arial"/>
                <a:ea typeface="Arial"/>
                <a:cs typeface="Arial"/>
              </a:defRPr>
            </a:lvl3pPr>
            <a:lvl4pPr>
              <a:defRPr sz="4200" b="1">
                <a:solidFill>
                  <a:srgbClr val="FFFFFF"/>
                </a:solidFill>
                <a:latin typeface="Arial"/>
                <a:ea typeface="Arial"/>
                <a:cs typeface="Arial"/>
              </a:defRPr>
            </a:lvl4pPr>
            <a:lvl5pPr>
              <a:defRPr sz="4200" b="1">
                <a:solidFill>
                  <a:srgbClr val="FFFFFF"/>
                </a:solidFill>
                <a:latin typeface="Arial"/>
                <a:ea typeface="Arial"/>
                <a:cs typeface="Arial"/>
              </a:defRPr>
            </a:lvl5pPr>
            <a:lvl6pPr>
              <a:defRPr sz="4200" b="1">
                <a:solidFill>
                  <a:srgbClr val="FFFFFF"/>
                </a:solidFill>
                <a:latin typeface="Arial"/>
                <a:ea typeface="Arial"/>
                <a:cs typeface="Arial"/>
              </a:defRPr>
            </a:lvl6pPr>
            <a:lvl7pPr>
              <a:defRPr sz="4200" b="1">
                <a:solidFill>
                  <a:srgbClr val="FFFFFF"/>
                </a:solidFill>
                <a:latin typeface="Arial"/>
                <a:ea typeface="Arial"/>
                <a:cs typeface="Arial"/>
              </a:defRPr>
            </a:lvl7pPr>
            <a:lvl8pPr>
              <a:defRPr sz="4200" b="1">
                <a:solidFill>
                  <a:srgbClr val="FFFFFF"/>
                </a:solidFill>
                <a:latin typeface="Arial"/>
                <a:ea typeface="Arial"/>
                <a:cs typeface="Arial"/>
              </a:defRPr>
            </a:lvl8pPr>
            <a:lvl9pPr>
              <a:defRPr sz="4200" b="1">
                <a:solidFill>
                  <a:srgbClr val="FFFFFF"/>
                </a:solidFill>
                <a:latin typeface="Arial"/>
                <a:ea typeface="Arial"/>
                <a:cs typeface="Arial"/>
              </a:defRPr>
            </a:lvl9pPr>
          </a:lstStyle>
          <a:p xmlns:a="http://schemas.openxmlformats.org/drawingml/2006/main">
            <a:pPr>
              <a:defRPr sz="4200" b="1">
                <a:solidFill>
                  <a:srgbClr val="FFFFFF"/>
                </a:solidFill>
                <a:latin typeface="Arial"/>
                <a:ea typeface="Arial"/>
                <a:cs typeface="Arial"/>
              </a:defRPr>
            </a:pPr>
            <a:r>
              <a:rPr sz="4200" b="1">
                <a:solidFill>
                  <a:srgbClr val="FFFFFF"/>
                </a:solidFill>
                <a:latin typeface="Arial"/>
                <a:ea typeface="Arial"/>
                <a:cs typeface="Arial"/>
              </a:rPr>
              <a:t>Implementation of</a:t>
            </a:r>
          </a:p>
          <a:p xmlns:a="http://schemas.openxmlformats.org/drawingml/2006/main">
            <a:pPr>
              <a:defRPr sz="4200" b="1">
                <a:solidFill>
                  <a:srgbClr val="FFFFFF"/>
                </a:solidFill>
                <a:latin typeface="Arial"/>
                <a:ea typeface="Arial"/>
                <a:cs typeface="Arial"/>
              </a:defRPr>
            </a:pPr>
            <a:r>
              <a:rPr sz="4200" b="1">
                <a:solidFill>
                  <a:srgbClr val="FFFFFF"/>
                </a:solidFill>
                <a:latin typeface="Arial"/>
                <a:ea typeface="Arial"/>
                <a:cs typeface="Arial"/>
              </a:rPr>
              <a:t>CORDIC Algorithm</a:t>
            </a:r>
          </a:p>
        </p:txBody>
      </p:sp>
      <p:sp>
        <p:nvSpPr>
          <p:cNvPr id="4" name="Step-by-Step Calculation of&#10;sin 60° and cos 60°">
            <a:extLst xmlns:a="http://schemas.openxmlformats.org/drawingml/2006/main">
              <a:ext uri="{FF2B5EF4-FFF2-40B4-BE49-F238E27FC236}">
                <a16:creationId xmlns:a16="http://schemas.microsoft.com/office/drawing/2014/main" id="{456639D1-FF97-4147-85D0-1BF9F33D00C8}"/>
              </a:ext>
            </a:extLst>
          </p:cNvPr>
          <p:cNvSpPr>
            <a:spLocks xmlns:a="http://schemas.openxmlformats.org/drawingml/2006/main" noGrp="1"/>
          </p:cNvSpPr>
          <p:nvPr/>
        </p:nvSpPr>
        <p:spPr>
          <a:xfrm xmlns:a="http://schemas.openxmlformats.org/drawingml/2006/main">
            <a:off x="571500" y="3190875"/>
            <a:ext cx="72390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625" b="0">
                <a:solidFill>
                  <a:srgbClr val="BFEAF4"/>
                </a:solidFill>
                <a:latin typeface="Arial"/>
                <a:ea typeface="Arial"/>
                <a:cs typeface="Arial"/>
              </a:defRPr>
            </a:defPPr>
            <a:lvl1pPr>
              <a:defRPr sz="2625" b="0">
                <a:solidFill>
                  <a:srgbClr val="BFEAF4"/>
                </a:solidFill>
                <a:latin typeface="Arial"/>
                <a:ea typeface="Arial"/>
                <a:cs typeface="Arial"/>
              </a:defRPr>
            </a:lvl1pPr>
            <a:lvl2pPr>
              <a:defRPr sz="2625" b="0">
                <a:solidFill>
                  <a:srgbClr val="BFEAF4"/>
                </a:solidFill>
                <a:latin typeface="Arial"/>
                <a:ea typeface="Arial"/>
                <a:cs typeface="Arial"/>
              </a:defRPr>
            </a:lvl2pPr>
            <a:lvl3pPr>
              <a:defRPr sz="2625" b="0">
                <a:solidFill>
                  <a:srgbClr val="BFEAF4"/>
                </a:solidFill>
                <a:latin typeface="Arial"/>
                <a:ea typeface="Arial"/>
                <a:cs typeface="Arial"/>
              </a:defRPr>
            </a:lvl3pPr>
            <a:lvl4pPr>
              <a:defRPr sz="2625" b="0">
                <a:solidFill>
                  <a:srgbClr val="BFEAF4"/>
                </a:solidFill>
                <a:latin typeface="Arial"/>
                <a:ea typeface="Arial"/>
                <a:cs typeface="Arial"/>
              </a:defRPr>
            </a:lvl4pPr>
            <a:lvl5pPr>
              <a:defRPr sz="2625" b="0">
                <a:solidFill>
                  <a:srgbClr val="BFEAF4"/>
                </a:solidFill>
                <a:latin typeface="Arial"/>
                <a:ea typeface="Arial"/>
                <a:cs typeface="Arial"/>
              </a:defRPr>
            </a:lvl5pPr>
            <a:lvl6pPr>
              <a:defRPr sz="2625" b="0">
                <a:solidFill>
                  <a:srgbClr val="BFEAF4"/>
                </a:solidFill>
                <a:latin typeface="Arial"/>
                <a:ea typeface="Arial"/>
                <a:cs typeface="Arial"/>
              </a:defRPr>
            </a:lvl6pPr>
            <a:lvl7pPr>
              <a:defRPr sz="2625" b="0">
                <a:solidFill>
                  <a:srgbClr val="BFEAF4"/>
                </a:solidFill>
                <a:latin typeface="Arial"/>
                <a:ea typeface="Arial"/>
                <a:cs typeface="Arial"/>
              </a:defRPr>
            </a:lvl7pPr>
            <a:lvl8pPr>
              <a:defRPr sz="2625" b="0">
                <a:solidFill>
                  <a:srgbClr val="BFEAF4"/>
                </a:solidFill>
                <a:latin typeface="Arial"/>
                <a:ea typeface="Arial"/>
                <a:cs typeface="Arial"/>
              </a:defRPr>
            </a:lvl8pPr>
            <a:lvl9pPr>
              <a:defRPr sz="2625" b="0">
                <a:solidFill>
                  <a:srgbClr val="BFEAF4"/>
                </a:solidFill>
                <a:latin typeface="Arial"/>
                <a:ea typeface="Arial"/>
                <a:cs typeface="Arial"/>
              </a:defRPr>
            </a:lvl9pPr>
          </a:lstStyle>
          <a:p xmlns:a="http://schemas.openxmlformats.org/drawingml/2006/main">
            <a:pPr>
              <a:defRPr sz="2625" b="0">
                <a:solidFill>
                  <a:srgbClr val="BFEAF4"/>
                </a:solidFill>
                <a:latin typeface="Arial"/>
                <a:ea typeface="Arial"/>
                <a:cs typeface="Arial"/>
              </a:defRPr>
            </a:pPr>
            <a:r>
              <a:rPr sz="2625" b="0">
                <a:solidFill>
                  <a:srgbClr val="BFEAF4"/>
                </a:solidFill>
                <a:latin typeface="Arial"/>
                <a:ea typeface="Arial"/>
                <a:cs typeface="Arial"/>
              </a:rPr>
              <a:t>Step-by-Step Calculation of</a:t>
            </a:r>
          </a:p>
          <a:p xmlns:a="http://schemas.openxmlformats.org/drawingml/2006/main">
            <a:pPr>
              <a:defRPr sz="2625" b="0">
                <a:solidFill>
                  <a:srgbClr val="BFEAF4"/>
                </a:solidFill>
                <a:latin typeface="Arial"/>
                <a:ea typeface="Arial"/>
                <a:cs typeface="Arial"/>
              </a:defRPr>
            </a:pPr>
            <a:r>
              <a:rPr sz="2625" b="0">
                <a:solidFill>
                  <a:srgbClr val="BFEAF4"/>
                </a:solidFill>
                <a:latin typeface="Arial"/>
                <a:ea typeface="Arial"/>
                <a:cs typeface="Arial"/>
              </a:rPr>
              <a:t>sin 60° and cos 60°</a:t>
            </a:r>
          </a:p>
        </p:txBody>
      </p:sp>
      <p:sp>
        <p:nvSpPr>
          <p:cNvPr id="5" name="Student name: [Name]      Roll number: [Roll No.]&#10;">
            <a:extLst xmlns:a="http://schemas.openxmlformats.org/drawingml/2006/main">
              <a:ext uri="{FF2B5EF4-FFF2-40B4-BE49-F238E27FC236}">
                <a16:creationId xmlns:a16="http://schemas.microsoft.com/office/drawing/2014/main" id="{79002498-58F5-40D8-9996-ED1C21E97197}"/>
              </a:ext>
            </a:extLst>
          </p:cNvPr>
          <p:cNvSpPr>
            <a:spLocks xmlns:a="http://schemas.openxmlformats.org/drawingml/2006/main" noGrp="1"/>
          </p:cNvSpPr>
          <p:nvPr/>
        </p:nvSpPr>
        <p:spPr>
          <a:xfrm xmlns:a="http://schemas.openxmlformats.org/drawingml/2006/main">
            <a:off x="571500" y="5086350"/>
            <a:ext cx="7429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800" b="0">
                <a:solidFill>
                  <a:srgbClr val="B5C9DD"/>
                </a:solidFill>
                <a:latin typeface="Arial"/>
                <a:ea typeface="Arial"/>
                <a:cs typeface="Arial"/>
              </a:defRPr>
            </a:defPPr>
            <a:lvl1pPr>
              <a:defRPr sz="1800" b="0">
                <a:solidFill>
                  <a:srgbClr val="B5C9DD"/>
                </a:solidFill>
                <a:latin typeface="Arial"/>
                <a:ea typeface="Arial"/>
                <a:cs typeface="Arial"/>
              </a:defRPr>
            </a:lvl1pPr>
            <a:lvl2pPr>
              <a:defRPr sz="1800" b="0">
                <a:solidFill>
                  <a:srgbClr val="B5C9DD"/>
                </a:solidFill>
                <a:latin typeface="Arial"/>
                <a:ea typeface="Arial"/>
                <a:cs typeface="Arial"/>
              </a:defRPr>
            </a:lvl2pPr>
            <a:lvl3pPr>
              <a:defRPr sz="1800" b="0">
                <a:solidFill>
                  <a:srgbClr val="B5C9DD"/>
                </a:solidFill>
                <a:latin typeface="Arial"/>
                <a:ea typeface="Arial"/>
                <a:cs typeface="Arial"/>
              </a:defRPr>
            </a:lvl3pPr>
            <a:lvl4pPr>
              <a:defRPr sz="1800" b="0">
                <a:solidFill>
                  <a:srgbClr val="B5C9DD"/>
                </a:solidFill>
                <a:latin typeface="Arial"/>
                <a:ea typeface="Arial"/>
                <a:cs typeface="Arial"/>
              </a:defRPr>
            </a:lvl4pPr>
            <a:lvl5pPr>
              <a:defRPr sz="1800" b="0">
                <a:solidFill>
                  <a:srgbClr val="B5C9DD"/>
                </a:solidFill>
                <a:latin typeface="Arial"/>
                <a:ea typeface="Arial"/>
                <a:cs typeface="Arial"/>
              </a:defRPr>
            </a:lvl5pPr>
            <a:lvl6pPr>
              <a:defRPr sz="1800" b="0">
                <a:solidFill>
                  <a:srgbClr val="B5C9DD"/>
                </a:solidFill>
                <a:latin typeface="Arial"/>
                <a:ea typeface="Arial"/>
                <a:cs typeface="Arial"/>
              </a:defRPr>
            </a:lvl6pPr>
            <a:lvl7pPr>
              <a:defRPr sz="1800" b="0">
                <a:solidFill>
                  <a:srgbClr val="B5C9DD"/>
                </a:solidFill>
                <a:latin typeface="Arial"/>
                <a:ea typeface="Arial"/>
                <a:cs typeface="Arial"/>
              </a:defRPr>
            </a:lvl7pPr>
            <a:lvl8pPr>
              <a:defRPr sz="1800" b="0">
                <a:solidFill>
                  <a:srgbClr val="B5C9DD"/>
                </a:solidFill>
                <a:latin typeface="Arial"/>
                <a:ea typeface="Arial"/>
                <a:cs typeface="Arial"/>
              </a:defRPr>
            </a:lvl8pPr>
            <a:lvl9pPr>
              <a:defRPr sz="1800" b="0">
                <a:solidFill>
                  <a:srgbClr val="B5C9DD"/>
                </a:solidFill>
                <a:latin typeface="Arial"/>
                <a:ea typeface="Arial"/>
                <a:cs typeface="Arial"/>
              </a:defRPr>
            </a:lvl9pPr>
          </a:lstStyle>
          <a:p xmlns:a="http://schemas.openxmlformats.org/drawingml/2006/main">
            <a:pPr>
              <a:defRPr sz="1800" b="0">
                <a:solidFill>
                  <a:srgbClr val="B5C9DD"/>
                </a:solidFill>
                <a:latin typeface="Arial"/>
                <a:ea typeface="Arial"/>
                <a:cs typeface="Arial"/>
              </a:defRPr>
            </a:pPr>
            <a:r>
              <a:rPr sz="1800" b="0">
                <a:solidFill>
                  <a:srgbClr val="B5C9DD"/>
                </a:solidFill>
                <a:latin typeface="Arial"/>
                <a:ea typeface="Arial"/>
                <a:cs typeface="Arial"/>
              </a:rPr>
              <a:t>Student name: [Name]      Roll number: [Roll No.]</a:t>
            </a:r>
          </a:p>
          <a:p xmlns:a="http://schemas.openxmlformats.org/drawingml/2006/main">
            <a:pPr>
              <a:defRPr sz="1800" b="0">
                <a:solidFill>
                  <a:srgbClr val="B5C9DD"/>
                </a:solidFill>
                <a:latin typeface="Arial"/>
                <a:ea typeface="Arial"/>
                <a:cs typeface="Arial"/>
              </a:defRPr>
            </a:pPr>
            <a:r>
              <a:rPr sz="1800" b="0">
                <a:solidFill>
                  <a:srgbClr val="B5C9DD"/>
                </a:solidFill>
                <a:latin typeface="Arial"/>
                <a:ea typeface="Arial"/>
                <a:cs typeface="Arial"/>
              </a:rPr>
              <a:t>Department: [Department]</a:t>
            </a:r>
          </a:p>
          <a:p xmlns:a="http://schemas.openxmlformats.org/drawingml/2006/main">
            <a:pPr>
              <a:defRPr sz="1800" b="0">
                <a:solidFill>
                  <a:srgbClr val="B5C9DD"/>
                </a:solidFill>
                <a:latin typeface="Arial"/>
                <a:ea typeface="Arial"/>
                <a:cs typeface="Arial"/>
              </a:defRPr>
            </a:pPr>
            <a:r>
              <a:rPr sz="1800" b="0">
                <a:solidFill>
                  <a:srgbClr val="B5C9DD"/>
                </a:solidFill>
                <a:latin typeface="Arial"/>
                <a:ea typeface="Arial"/>
                <a:cs typeface="Arial"/>
              </a:rPr>
              <a:t>College: [College Name]</a:t>
            </a:r>
          </a:p>
        </p:txBody>
      </p:sp>
      <p:sp>
        <p:nvSpPr>
          <p:cNvPr id="6" name="">
            <a:extLst xmlns:a="http://schemas.openxmlformats.org/drawingml/2006/main">
              <a:ext uri="{FF2B5EF4-FFF2-40B4-BE49-F238E27FC236}">
                <a16:creationId xmlns:a16="http://schemas.microsoft.com/office/drawing/2014/main" id="{9706E0FA-E9F5-42FB-8C80-5A9A925B87E8}"/>
              </a:ext>
            </a:extLst>
          </p:cNvPr>
          <p:cNvSpPr>
            <a:spLocks xmlns:a="http://schemas.openxmlformats.org/drawingml/2006/main" noGrp="1"/>
          </p:cNvSpPr>
          <p:nvPr/>
        </p:nvSpPr>
        <p:spPr>
          <a:xfrm xmlns:a="http://schemas.openxmlformats.org/drawingml/2006/main">
            <a:off x="8810625" y="4629150"/>
            <a:ext cx="2428875" cy="9525"/>
          </a:xfrm>
          <a:custGeom xmlns:a="http://schemas.openxmlformats.org/drawingml/2006/main">
            <a:pathLst>
              <a:path w="2428875" h="9525">
                <a:moveTo>
                  <a:pt x="0" y="0"/>
                </a:moveTo>
                <a:lnTo>
                  <a:pt x="2428875" y="0"/>
                </a:lnTo>
              </a:path>
            </a:pathLst>
          </a:custGeom>
          <a:noFill xmlns:a="http://schemas.openxmlformats.org/drawingml/2006/main"/>
          <a:ln xmlns:a="http://schemas.openxmlformats.org/drawingml/2006/main" w="19050">
            <a:solidFill>
              <a:srgbClr val="607892"/>
            </a:solidFill>
            <a:prstDash val="solid"/>
          </a:ln>
        </p:spPr>
      </p:sp>
      <p:sp>
        <p:nvSpPr>
          <p:cNvPr id="7" name="">
            <a:extLst xmlns:a="http://schemas.openxmlformats.org/drawingml/2006/main">
              <a:ext uri="{FF2B5EF4-FFF2-40B4-BE49-F238E27FC236}">
                <a16:creationId xmlns:a16="http://schemas.microsoft.com/office/drawing/2014/main" id="{AC390577-EBAF-4365-BAEB-D663FD4DFCCE}"/>
              </a:ext>
            </a:extLst>
          </p:cNvPr>
          <p:cNvSpPr>
            <a:spLocks xmlns:a="http://schemas.openxmlformats.org/drawingml/2006/main" noGrp="1"/>
          </p:cNvSpPr>
          <p:nvPr/>
        </p:nvSpPr>
        <p:spPr>
          <a:xfrm xmlns:a="http://schemas.openxmlformats.org/drawingml/2006/main">
            <a:off x="11125450" y="4580930"/>
            <a:ext cx="114050" cy="96439"/>
          </a:xfrm>
          <a:custGeom xmlns:a="http://schemas.openxmlformats.org/drawingml/2006/main">
            <a:pathLst>
              <a:path w="114050" h="96439">
                <a:moveTo>
                  <a:pt x="0" y="96439"/>
                </a:moveTo>
                <a:lnTo>
                  <a:pt x="114050" y="48220"/>
                </a:lnTo>
                <a:lnTo>
                  <a:pt x="0" y="0"/>
                </a:lnTo>
              </a:path>
            </a:pathLst>
          </a:custGeom>
          <a:noFill xmlns:a="http://schemas.openxmlformats.org/drawingml/2006/main"/>
          <a:ln xmlns:a="http://schemas.openxmlformats.org/drawingml/2006/main" w="19050">
            <a:solidFill>
              <a:srgbClr val="607892"/>
            </a:solidFill>
            <a:prstDash val="solid"/>
          </a:ln>
        </p:spPr>
      </p:sp>
      <p:sp>
        <p:nvSpPr>
          <p:cNvPr id="8" name="">
            <a:extLst xmlns:a="http://schemas.openxmlformats.org/drawingml/2006/main">
              <a:ext uri="{FF2B5EF4-FFF2-40B4-BE49-F238E27FC236}">
                <a16:creationId xmlns:a16="http://schemas.microsoft.com/office/drawing/2014/main" id="{67203E3C-E40C-433C-860B-AE291F9FCB8D}"/>
              </a:ext>
            </a:extLst>
          </p:cNvPr>
          <p:cNvSpPr>
            <a:spLocks xmlns:a="http://schemas.openxmlformats.org/drawingml/2006/main" noGrp="1"/>
          </p:cNvSpPr>
          <p:nvPr/>
        </p:nvSpPr>
        <p:spPr>
          <a:xfrm xmlns:a="http://schemas.openxmlformats.org/drawingml/2006/main">
            <a:off x="9001125" y="2390775"/>
            <a:ext cx="9525" cy="2381250"/>
          </a:xfrm>
          <a:custGeom xmlns:a="http://schemas.openxmlformats.org/drawingml/2006/main">
            <a:pathLst>
              <a:path w="9525" h="2381250">
                <a:moveTo>
                  <a:pt x="0" y="2381250"/>
                </a:moveTo>
                <a:lnTo>
                  <a:pt x="0" y="0"/>
                </a:lnTo>
              </a:path>
            </a:pathLst>
          </a:custGeom>
          <a:noFill xmlns:a="http://schemas.openxmlformats.org/drawingml/2006/main"/>
          <a:ln xmlns:a="http://schemas.openxmlformats.org/drawingml/2006/main" w="19050">
            <a:solidFill>
              <a:srgbClr val="607892"/>
            </a:solidFill>
            <a:prstDash val="solid"/>
          </a:ln>
        </p:spPr>
      </p:sp>
      <p:sp>
        <p:nvSpPr>
          <p:cNvPr id="9" name="">
            <a:extLst xmlns:a="http://schemas.openxmlformats.org/drawingml/2006/main">
              <a:ext uri="{FF2B5EF4-FFF2-40B4-BE49-F238E27FC236}">
                <a16:creationId xmlns:a16="http://schemas.microsoft.com/office/drawing/2014/main" id="{12717D87-CE8A-4C6B-A882-2FBB09A79E67}"/>
              </a:ext>
            </a:extLst>
          </p:cNvPr>
          <p:cNvSpPr>
            <a:spLocks xmlns:a="http://schemas.openxmlformats.org/drawingml/2006/main" noGrp="1"/>
          </p:cNvSpPr>
          <p:nvPr/>
        </p:nvSpPr>
        <p:spPr>
          <a:xfrm xmlns:a="http://schemas.openxmlformats.org/drawingml/2006/main">
            <a:off x="8952905" y="2390775"/>
            <a:ext cx="96439" cy="114050"/>
          </a:xfrm>
          <a:custGeom xmlns:a="http://schemas.openxmlformats.org/drawingml/2006/main">
            <a:pathLst>
              <a:path w="96439" h="114050">
                <a:moveTo>
                  <a:pt x="96439" y="114050"/>
                </a:moveTo>
                <a:lnTo>
                  <a:pt x="48220" y="0"/>
                </a:lnTo>
                <a:lnTo>
                  <a:pt x="0" y="114050"/>
                </a:lnTo>
              </a:path>
            </a:pathLst>
          </a:custGeom>
          <a:noFill xmlns:a="http://schemas.openxmlformats.org/drawingml/2006/main"/>
          <a:ln xmlns:a="http://schemas.openxmlformats.org/drawingml/2006/main" w="19050">
            <a:solidFill>
              <a:srgbClr val="607892"/>
            </a:solidFill>
            <a:prstDash val="solid"/>
          </a:ln>
        </p:spPr>
      </p:sp>
      <p:sp>
        <p:nvSpPr>
          <p:cNvPr id="10" name="x">
            <a:extLst xmlns:a="http://schemas.openxmlformats.org/drawingml/2006/main">
              <a:ext uri="{FF2B5EF4-FFF2-40B4-BE49-F238E27FC236}">
                <a16:creationId xmlns:a16="http://schemas.microsoft.com/office/drawing/2014/main" id="{70DFFE3B-B04F-46E2-9CEB-5D207CA00DFB}"/>
              </a:ext>
            </a:extLst>
          </p:cNvPr>
          <p:cNvSpPr>
            <a:spLocks xmlns:a="http://schemas.openxmlformats.org/drawingml/2006/main" noGrp="1"/>
          </p:cNvSpPr>
          <p:nvPr/>
        </p:nvSpPr>
        <p:spPr>
          <a:xfrm xmlns:a="http://schemas.openxmlformats.org/drawingml/2006/main">
            <a:off x="11277600" y="4495800"/>
            <a:ext cx="285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650" b="0">
                <a:solidFill>
                  <a:srgbClr val="607892"/>
                </a:solidFill>
                <a:latin typeface="Arial"/>
                <a:ea typeface="Arial"/>
                <a:cs typeface="Arial"/>
              </a:defRPr>
            </a:defPPr>
            <a:lvl1pPr>
              <a:defRPr sz="1650" b="0">
                <a:solidFill>
                  <a:srgbClr val="607892"/>
                </a:solidFill>
                <a:latin typeface="Arial"/>
                <a:ea typeface="Arial"/>
                <a:cs typeface="Arial"/>
              </a:defRPr>
            </a:lvl1pPr>
            <a:lvl2pPr>
              <a:defRPr sz="1650" b="0">
                <a:solidFill>
                  <a:srgbClr val="607892"/>
                </a:solidFill>
                <a:latin typeface="Arial"/>
                <a:ea typeface="Arial"/>
                <a:cs typeface="Arial"/>
              </a:defRPr>
            </a:lvl2pPr>
            <a:lvl3pPr>
              <a:defRPr sz="1650" b="0">
                <a:solidFill>
                  <a:srgbClr val="607892"/>
                </a:solidFill>
                <a:latin typeface="Arial"/>
                <a:ea typeface="Arial"/>
                <a:cs typeface="Arial"/>
              </a:defRPr>
            </a:lvl3pPr>
            <a:lvl4pPr>
              <a:defRPr sz="1650" b="0">
                <a:solidFill>
                  <a:srgbClr val="607892"/>
                </a:solidFill>
                <a:latin typeface="Arial"/>
                <a:ea typeface="Arial"/>
                <a:cs typeface="Arial"/>
              </a:defRPr>
            </a:lvl4pPr>
            <a:lvl5pPr>
              <a:defRPr sz="1650" b="0">
                <a:solidFill>
                  <a:srgbClr val="607892"/>
                </a:solidFill>
                <a:latin typeface="Arial"/>
                <a:ea typeface="Arial"/>
                <a:cs typeface="Arial"/>
              </a:defRPr>
            </a:lvl5pPr>
            <a:lvl6pPr>
              <a:defRPr sz="1650" b="0">
                <a:solidFill>
                  <a:srgbClr val="607892"/>
                </a:solidFill>
                <a:latin typeface="Arial"/>
                <a:ea typeface="Arial"/>
                <a:cs typeface="Arial"/>
              </a:defRPr>
            </a:lvl6pPr>
            <a:lvl7pPr>
              <a:defRPr sz="1650" b="0">
                <a:solidFill>
                  <a:srgbClr val="607892"/>
                </a:solidFill>
                <a:latin typeface="Arial"/>
                <a:ea typeface="Arial"/>
                <a:cs typeface="Arial"/>
              </a:defRPr>
            </a:lvl7pPr>
            <a:lvl8pPr>
              <a:defRPr sz="1650" b="0">
                <a:solidFill>
                  <a:srgbClr val="607892"/>
                </a:solidFill>
                <a:latin typeface="Arial"/>
                <a:ea typeface="Arial"/>
                <a:cs typeface="Arial"/>
              </a:defRPr>
            </a:lvl8pPr>
            <a:lvl9pPr>
              <a:defRPr sz="1650" b="0">
                <a:solidFill>
                  <a:srgbClr val="607892"/>
                </a:solidFill>
                <a:latin typeface="Arial"/>
                <a:ea typeface="Arial"/>
                <a:cs typeface="Arial"/>
              </a:defRPr>
            </a:lvl9pPr>
          </a:lstStyle>
          <a:p xmlns:a="http://schemas.openxmlformats.org/drawingml/2006/main">
            <a:pPr>
              <a:defRPr sz="1650" b="0">
                <a:solidFill>
                  <a:srgbClr val="607892"/>
                </a:solidFill>
                <a:latin typeface="Arial"/>
                <a:ea typeface="Arial"/>
                <a:cs typeface="Arial"/>
              </a:defRPr>
            </a:pPr>
            <a:r>
              <a:rPr sz="1650" b="0">
                <a:solidFill>
                  <a:srgbClr val="607892"/>
                </a:solidFill>
                <a:latin typeface="Arial"/>
                <a:ea typeface="Arial"/>
                <a:cs typeface="Arial"/>
              </a:rPr>
              <a:t>x</a:t>
            </a:r>
          </a:p>
        </p:txBody>
      </p:sp>
      <p:sp>
        <p:nvSpPr>
          <p:cNvPr id="11" name="y">
            <a:extLst xmlns:a="http://schemas.openxmlformats.org/drawingml/2006/main">
              <a:ext uri="{FF2B5EF4-FFF2-40B4-BE49-F238E27FC236}">
                <a16:creationId xmlns:a16="http://schemas.microsoft.com/office/drawing/2014/main" id="{57E5DE3B-A0AE-438D-BB51-F7C19377ADD2}"/>
              </a:ext>
            </a:extLst>
          </p:cNvPr>
          <p:cNvSpPr>
            <a:spLocks xmlns:a="http://schemas.openxmlformats.org/drawingml/2006/main" noGrp="1"/>
          </p:cNvSpPr>
          <p:nvPr/>
        </p:nvSpPr>
        <p:spPr>
          <a:xfrm xmlns:a="http://schemas.openxmlformats.org/drawingml/2006/main">
            <a:off x="8915400" y="2076450"/>
            <a:ext cx="285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650" b="0">
                <a:solidFill>
                  <a:srgbClr val="607892"/>
                </a:solidFill>
                <a:latin typeface="Arial"/>
                <a:ea typeface="Arial"/>
                <a:cs typeface="Arial"/>
              </a:defRPr>
            </a:defPPr>
            <a:lvl1pPr>
              <a:defRPr sz="1650" b="0">
                <a:solidFill>
                  <a:srgbClr val="607892"/>
                </a:solidFill>
                <a:latin typeface="Arial"/>
                <a:ea typeface="Arial"/>
                <a:cs typeface="Arial"/>
              </a:defRPr>
            </a:lvl1pPr>
            <a:lvl2pPr>
              <a:defRPr sz="1650" b="0">
                <a:solidFill>
                  <a:srgbClr val="607892"/>
                </a:solidFill>
                <a:latin typeface="Arial"/>
                <a:ea typeface="Arial"/>
                <a:cs typeface="Arial"/>
              </a:defRPr>
            </a:lvl2pPr>
            <a:lvl3pPr>
              <a:defRPr sz="1650" b="0">
                <a:solidFill>
                  <a:srgbClr val="607892"/>
                </a:solidFill>
                <a:latin typeface="Arial"/>
                <a:ea typeface="Arial"/>
                <a:cs typeface="Arial"/>
              </a:defRPr>
            </a:lvl3pPr>
            <a:lvl4pPr>
              <a:defRPr sz="1650" b="0">
                <a:solidFill>
                  <a:srgbClr val="607892"/>
                </a:solidFill>
                <a:latin typeface="Arial"/>
                <a:ea typeface="Arial"/>
                <a:cs typeface="Arial"/>
              </a:defRPr>
            </a:lvl4pPr>
            <a:lvl5pPr>
              <a:defRPr sz="1650" b="0">
                <a:solidFill>
                  <a:srgbClr val="607892"/>
                </a:solidFill>
                <a:latin typeface="Arial"/>
                <a:ea typeface="Arial"/>
                <a:cs typeface="Arial"/>
              </a:defRPr>
            </a:lvl5pPr>
            <a:lvl6pPr>
              <a:defRPr sz="1650" b="0">
                <a:solidFill>
                  <a:srgbClr val="607892"/>
                </a:solidFill>
                <a:latin typeface="Arial"/>
                <a:ea typeface="Arial"/>
                <a:cs typeface="Arial"/>
              </a:defRPr>
            </a:lvl6pPr>
            <a:lvl7pPr>
              <a:defRPr sz="1650" b="0">
                <a:solidFill>
                  <a:srgbClr val="607892"/>
                </a:solidFill>
                <a:latin typeface="Arial"/>
                <a:ea typeface="Arial"/>
                <a:cs typeface="Arial"/>
              </a:defRPr>
            </a:lvl7pPr>
            <a:lvl8pPr>
              <a:defRPr sz="1650" b="0">
                <a:solidFill>
                  <a:srgbClr val="607892"/>
                </a:solidFill>
                <a:latin typeface="Arial"/>
                <a:ea typeface="Arial"/>
                <a:cs typeface="Arial"/>
              </a:defRPr>
            </a:lvl8pPr>
            <a:lvl9pPr>
              <a:defRPr sz="1650" b="0">
                <a:solidFill>
                  <a:srgbClr val="607892"/>
                </a:solidFill>
                <a:latin typeface="Arial"/>
                <a:ea typeface="Arial"/>
                <a:cs typeface="Arial"/>
              </a:defRPr>
            </a:lvl9pPr>
          </a:lstStyle>
          <a:p xmlns:a="http://schemas.openxmlformats.org/drawingml/2006/main">
            <a:pPr>
              <a:defRPr sz="1650" b="0">
                <a:solidFill>
                  <a:srgbClr val="607892"/>
                </a:solidFill>
                <a:latin typeface="Arial"/>
                <a:ea typeface="Arial"/>
                <a:cs typeface="Arial"/>
              </a:defRPr>
            </a:pPr>
            <a:r>
              <a:rPr sz="1650" b="0">
                <a:solidFill>
                  <a:srgbClr val="607892"/>
                </a:solidFill>
                <a:latin typeface="Arial"/>
                <a:ea typeface="Arial"/>
                <a:cs typeface="Arial"/>
              </a:rPr>
              <a:t>y</a:t>
            </a:r>
          </a:p>
        </p:txBody>
      </p:sp>
      <p:sp>
        <p:nvSpPr>
          <p:cNvPr id="12" name="">
            <a:extLst xmlns:a="http://schemas.openxmlformats.org/drawingml/2006/main">
              <a:ext uri="{FF2B5EF4-FFF2-40B4-BE49-F238E27FC236}">
                <a16:creationId xmlns:a16="http://schemas.microsoft.com/office/drawing/2014/main" id="{3BAFA99B-BDB7-4979-BC65-ADA3B0A73456}"/>
              </a:ext>
            </a:extLst>
          </p:cNvPr>
          <p:cNvSpPr>
            <a:spLocks xmlns:a="http://schemas.openxmlformats.org/drawingml/2006/main" noGrp="1"/>
          </p:cNvSpPr>
          <p:nvPr/>
        </p:nvSpPr>
        <p:spPr>
          <a:xfrm xmlns:a="http://schemas.openxmlformats.org/drawingml/2006/main">
            <a:off x="9001125" y="2814394"/>
            <a:ext cx="1047750" cy="1814756"/>
          </a:xfrm>
          <a:custGeom xmlns:a="http://schemas.openxmlformats.org/drawingml/2006/main">
            <a:pathLst>
              <a:path w="1047750" h="1814756">
                <a:moveTo>
                  <a:pt x="0" y="1814756"/>
                </a:moveTo>
                <a:lnTo>
                  <a:pt x="1047750" y="0"/>
                </a:lnTo>
              </a:path>
            </a:pathLst>
          </a:custGeom>
          <a:noFill xmlns:a="http://schemas.openxmlformats.org/drawingml/2006/main"/>
          <a:ln xmlns:a="http://schemas.openxmlformats.org/drawingml/2006/main" w="47625">
            <a:solidFill>
              <a:srgbClr val="00B8D9"/>
            </a:solidFill>
            <a:prstDash val="solid"/>
          </a:ln>
        </p:spPr>
      </p:sp>
      <p:sp>
        <p:nvSpPr>
          <p:cNvPr id="13" name="">
            <a:extLst xmlns:a="http://schemas.openxmlformats.org/drawingml/2006/main">
              <a:ext uri="{FF2B5EF4-FFF2-40B4-BE49-F238E27FC236}">
                <a16:creationId xmlns:a16="http://schemas.microsoft.com/office/drawing/2014/main" id="{13E457E3-F218-47A2-AB6B-308520418C80}"/>
              </a:ext>
            </a:extLst>
          </p:cNvPr>
          <p:cNvSpPr>
            <a:spLocks xmlns:a="http://schemas.openxmlformats.org/drawingml/2006/main" noGrp="1"/>
          </p:cNvSpPr>
          <p:nvPr/>
        </p:nvSpPr>
        <p:spPr>
          <a:xfrm xmlns:a="http://schemas.openxmlformats.org/drawingml/2006/main">
            <a:off x="9950090" y="2814394"/>
            <a:ext cx="98785" cy="122880"/>
          </a:xfrm>
          <a:custGeom xmlns:a="http://schemas.openxmlformats.org/drawingml/2006/main">
            <a:pathLst>
              <a:path w="98785" h="122880">
                <a:moveTo>
                  <a:pt x="83519" y="122880"/>
                </a:moveTo>
                <a:lnTo>
                  <a:pt x="98785" y="0"/>
                </a:lnTo>
                <a:lnTo>
                  <a:pt x="0" y="74661"/>
                </a:lnTo>
              </a:path>
            </a:pathLst>
          </a:custGeom>
          <a:noFill xmlns:a="http://schemas.openxmlformats.org/drawingml/2006/main"/>
          <a:ln xmlns:a="http://schemas.openxmlformats.org/drawingml/2006/main" w="47625">
            <a:solidFill>
              <a:srgbClr val="00B8D9"/>
            </a:solidFill>
            <a:prstDash val="solid"/>
          </a:ln>
        </p:spPr>
      </p:sp>
      <p:sp>
        <p:nvSpPr>
          <p:cNvPr id="14" name="">
            <a:extLst xmlns:a="http://schemas.openxmlformats.org/drawingml/2006/main">
              <a:ext uri="{FF2B5EF4-FFF2-40B4-BE49-F238E27FC236}">
                <a16:creationId xmlns:a16="http://schemas.microsoft.com/office/drawing/2014/main" id="{DBD815EC-09E2-46A4-8845-DFCDA2C85153}"/>
              </a:ext>
            </a:extLst>
          </p:cNvPr>
          <p:cNvSpPr>
            <a:spLocks xmlns:a="http://schemas.openxmlformats.org/drawingml/2006/main" noGrp="1"/>
          </p:cNvSpPr>
          <p:nvPr/>
        </p:nvSpPr>
        <p:spPr>
          <a:xfrm xmlns:a="http://schemas.openxmlformats.org/drawingml/2006/main">
            <a:off x="9301163" y="4109470"/>
            <a:ext cx="300038" cy="519680"/>
          </a:xfrm>
          <a:custGeom xmlns:a="http://schemas.openxmlformats.org/drawingml/2006/main">
            <a:pathLst>
              <a:path w="300038" h="519680">
                <a:moveTo>
                  <a:pt x="300038" y="519680"/>
                </a:moveTo>
                <a:lnTo>
                  <a:pt x="299466" y="493505"/>
                </a:lnTo>
                <a:lnTo>
                  <a:pt x="297754" y="467380"/>
                </a:lnTo>
                <a:lnTo>
                  <a:pt x="294904" y="441355"/>
                </a:lnTo>
                <a:lnTo>
                  <a:pt x="290921" y="415478"/>
                </a:lnTo>
                <a:lnTo>
                  <a:pt x="285813" y="389800"/>
                </a:lnTo>
                <a:lnTo>
                  <a:pt x="279590" y="364369"/>
                </a:lnTo>
                <a:lnTo>
                  <a:pt x="272264" y="339234"/>
                </a:lnTo>
                <a:lnTo>
                  <a:pt x="263849" y="314442"/>
                </a:lnTo>
                <a:lnTo>
                  <a:pt x="254360" y="290041"/>
                </a:lnTo>
                <a:lnTo>
                  <a:pt x="243815" y="266078"/>
                </a:lnTo>
                <a:lnTo>
                  <a:pt x="232236" y="242596"/>
                </a:lnTo>
                <a:lnTo>
                  <a:pt x="219643" y="219643"/>
                </a:lnTo>
                <a:lnTo>
                  <a:pt x="206061" y="197260"/>
                </a:lnTo>
                <a:lnTo>
                  <a:pt x="191515" y="175491"/>
                </a:lnTo>
                <a:lnTo>
                  <a:pt x="176034" y="154378"/>
                </a:lnTo>
                <a:lnTo>
                  <a:pt x="159647" y="133959"/>
                </a:lnTo>
                <a:lnTo>
                  <a:pt x="142384" y="114275"/>
                </a:lnTo>
                <a:lnTo>
                  <a:pt x="124280" y="95363"/>
                </a:lnTo>
                <a:lnTo>
                  <a:pt x="105367" y="77258"/>
                </a:lnTo>
                <a:lnTo>
                  <a:pt x="85683" y="59996"/>
                </a:lnTo>
                <a:lnTo>
                  <a:pt x="65265" y="43609"/>
                </a:lnTo>
                <a:lnTo>
                  <a:pt x="44151" y="28128"/>
                </a:lnTo>
                <a:lnTo>
                  <a:pt x="22383" y="13582"/>
                </a:lnTo>
                <a:lnTo>
                  <a:pt x="0" y="0"/>
                </a:lnTo>
              </a:path>
            </a:pathLst>
          </a:custGeom>
          <a:noFill xmlns:a="http://schemas.openxmlformats.org/drawingml/2006/main"/>
          <a:ln xmlns:a="http://schemas.openxmlformats.org/drawingml/2006/main" w="19050">
            <a:solidFill>
              <a:srgbClr val="00B8D9"/>
            </a:solidFill>
            <a:prstDash val="solid"/>
          </a:ln>
        </p:spPr>
      </p:sp>
      <p:sp>
        <p:nvSpPr>
          <p:cNvPr id="15" name="60°">
            <a:extLst xmlns:a="http://schemas.openxmlformats.org/drawingml/2006/main">
              <a:ext uri="{FF2B5EF4-FFF2-40B4-BE49-F238E27FC236}">
                <a16:creationId xmlns:a16="http://schemas.microsoft.com/office/drawing/2014/main" id="{006E2623-6BA0-4C7E-836E-98BDDD04BA8D}"/>
              </a:ext>
            </a:extLst>
          </p:cNvPr>
          <p:cNvSpPr>
            <a:spLocks xmlns:a="http://schemas.openxmlformats.org/drawingml/2006/main" noGrp="1"/>
          </p:cNvSpPr>
          <p:nvPr/>
        </p:nvSpPr>
        <p:spPr>
          <a:xfrm xmlns:a="http://schemas.openxmlformats.org/drawingml/2006/main">
            <a:off x="9620250" y="4057650"/>
            <a:ext cx="8763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400" b="1">
                <a:solidFill>
                  <a:srgbClr val="FFFFFF"/>
                </a:solidFill>
                <a:latin typeface="Arial"/>
                <a:ea typeface="Arial"/>
                <a:cs typeface="Arial"/>
              </a:defRPr>
            </a:defPPr>
            <a:lvl1pPr>
              <a:defRPr sz="2400" b="1">
                <a:solidFill>
                  <a:srgbClr val="FFFFFF"/>
                </a:solidFill>
                <a:latin typeface="Arial"/>
                <a:ea typeface="Arial"/>
                <a:cs typeface="Arial"/>
              </a:defRPr>
            </a:lvl1pPr>
            <a:lvl2pPr>
              <a:defRPr sz="2400" b="1">
                <a:solidFill>
                  <a:srgbClr val="FFFFFF"/>
                </a:solidFill>
                <a:latin typeface="Arial"/>
                <a:ea typeface="Arial"/>
                <a:cs typeface="Arial"/>
              </a:defRPr>
            </a:lvl2pPr>
            <a:lvl3pPr>
              <a:defRPr sz="2400" b="1">
                <a:solidFill>
                  <a:srgbClr val="FFFFFF"/>
                </a:solidFill>
                <a:latin typeface="Arial"/>
                <a:ea typeface="Arial"/>
                <a:cs typeface="Arial"/>
              </a:defRPr>
            </a:lvl3pPr>
            <a:lvl4pPr>
              <a:defRPr sz="2400" b="1">
                <a:solidFill>
                  <a:srgbClr val="FFFFFF"/>
                </a:solidFill>
                <a:latin typeface="Arial"/>
                <a:ea typeface="Arial"/>
                <a:cs typeface="Arial"/>
              </a:defRPr>
            </a:lvl4pPr>
            <a:lvl5pPr>
              <a:defRPr sz="2400" b="1">
                <a:solidFill>
                  <a:srgbClr val="FFFFFF"/>
                </a:solidFill>
                <a:latin typeface="Arial"/>
                <a:ea typeface="Arial"/>
                <a:cs typeface="Arial"/>
              </a:defRPr>
            </a:lvl5pPr>
            <a:lvl6pPr>
              <a:defRPr sz="2400" b="1">
                <a:solidFill>
                  <a:srgbClr val="FFFFFF"/>
                </a:solidFill>
                <a:latin typeface="Arial"/>
                <a:ea typeface="Arial"/>
                <a:cs typeface="Arial"/>
              </a:defRPr>
            </a:lvl6pPr>
            <a:lvl7pPr>
              <a:defRPr sz="2400" b="1">
                <a:solidFill>
                  <a:srgbClr val="FFFFFF"/>
                </a:solidFill>
                <a:latin typeface="Arial"/>
                <a:ea typeface="Arial"/>
                <a:cs typeface="Arial"/>
              </a:defRPr>
            </a:lvl7pPr>
            <a:lvl8pPr>
              <a:defRPr sz="2400" b="1">
                <a:solidFill>
                  <a:srgbClr val="FFFFFF"/>
                </a:solidFill>
                <a:latin typeface="Arial"/>
                <a:ea typeface="Arial"/>
                <a:cs typeface="Arial"/>
              </a:defRPr>
            </a:lvl8pPr>
            <a:lvl9pPr>
              <a:defRPr sz="2400" b="1">
                <a:solidFill>
                  <a:srgbClr val="FFFFFF"/>
                </a:solidFill>
                <a:latin typeface="Arial"/>
                <a:ea typeface="Arial"/>
                <a:cs typeface="Arial"/>
              </a:defRPr>
            </a:lvl9pPr>
          </a:lstStyle>
          <a:p xmlns:a="http://schemas.openxmlformats.org/drawingml/2006/main">
            <a:pPr>
              <a:defRPr sz="2400" b="1">
                <a:solidFill>
                  <a:srgbClr val="FFFFFF"/>
                </a:solidFill>
                <a:latin typeface="Arial"/>
                <a:ea typeface="Arial"/>
                <a:cs typeface="Arial"/>
              </a:defRPr>
            </a:pPr>
            <a:r>
              <a:rPr sz="2400" b="1">
                <a:solidFill>
                  <a:srgbClr val="FFFFFF"/>
                </a:solidFill>
                <a:latin typeface="Arial"/>
                <a:ea typeface="Arial"/>
                <a:cs typeface="Arial"/>
              </a:rPr>
              <a:t>60°</a:t>
            </a:r>
          </a:p>
        </p:txBody>
      </p:sp>
      <p:sp>
        <p:nvSpPr>
          <p:cNvPr id="16" name="">
            <a:extLst xmlns:a="http://schemas.openxmlformats.org/drawingml/2006/main">
              <a:ext uri="{FF2B5EF4-FFF2-40B4-BE49-F238E27FC236}">
                <a16:creationId xmlns:a16="http://schemas.microsoft.com/office/drawing/2014/main" id="{A8C1191A-3F2D-43EC-9FA6-CCD5DF685EF4}"/>
              </a:ext>
            </a:extLst>
          </p:cNvPr>
          <p:cNvSpPr>
            <a:spLocks xmlns:a="http://schemas.openxmlformats.org/drawingml/2006/main" noGrp="1"/>
          </p:cNvSpPr>
          <p:nvPr/>
        </p:nvSpPr>
        <p:spPr>
          <a:xfrm xmlns:a="http://schemas.openxmlformats.org/drawingml/2006/main">
            <a:off x="10048875" y="2814352"/>
            <a:ext cx="9525" cy="1814798"/>
          </a:xfrm>
          <a:custGeom xmlns:a="http://schemas.openxmlformats.org/drawingml/2006/main">
            <a:pathLst>
              <a:path w="9525" h="1814798">
                <a:moveTo>
                  <a:pt x="0" y="0"/>
                </a:moveTo>
                <a:lnTo>
                  <a:pt x="0" y="1814798"/>
                </a:lnTo>
              </a:path>
            </a:pathLst>
          </a:custGeom>
          <a:noFill xmlns:a="http://schemas.openxmlformats.org/drawingml/2006/main"/>
          <a:ln xmlns:a="http://schemas.openxmlformats.org/drawingml/2006/main" w="19050">
            <a:solidFill>
              <a:srgbClr val="6A879E"/>
            </a:solidFill>
            <a:prstDash val="dash"/>
          </a:ln>
        </p:spPr>
      </p:sp>
      <p:sp>
        <p:nvSpPr>
          <p:cNvPr id="17" name="sin 60°">
            <a:extLst xmlns:a="http://schemas.openxmlformats.org/drawingml/2006/main">
              <a:ext uri="{FF2B5EF4-FFF2-40B4-BE49-F238E27FC236}">
                <a16:creationId xmlns:a16="http://schemas.microsoft.com/office/drawing/2014/main" id="{C0BD076B-CE9F-46D6-87D6-B58C30AEF94B}"/>
              </a:ext>
            </a:extLst>
          </p:cNvPr>
          <p:cNvSpPr>
            <a:spLocks xmlns:a="http://schemas.openxmlformats.org/drawingml/2006/main" noGrp="1"/>
          </p:cNvSpPr>
          <p:nvPr/>
        </p:nvSpPr>
        <p:spPr>
          <a:xfrm xmlns:a="http://schemas.openxmlformats.org/drawingml/2006/main">
            <a:off x="10382250" y="3343275"/>
            <a:ext cx="1619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800" b="0">
                <a:solidFill>
                  <a:srgbClr val="BFEAF4"/>
                </a:solidFill>
                <a:latin typeface="Arial"/>
                <a:ea typeface="Arial"/>
                <a:cs typeface="Arial"/>
              </a:defRPr>
            </a:defPPr>
            <a:lvl1pPr>
              <a:defRPr sz="1800" b="0">
                <a:solidFill>
                  <a:srgbClr val="BFEAF4"/>
                </a:solidFill>
                <a:latin typeface="Arial"/>
                <a:ea typeface="Arial"/>
                <a:cs typeface="Arial"/>
              </a:defRPr>
            </a:lvl1pPr>
            <a:lvl2pPr>
              <a:defRPr sz="1800" b="0">
                <a:solidFill>
                  <a:srgbClr val="BFEAF4"/>
                </a:solidFill>
                <a:latin typeface="Arial"/>
                <a:ea typeface="Arial"/>
                <a:cs typeface="Arial"/>
              </a:defRPr>
            </a:lvl2pPr>
            <a:lvl3pPr>
              <a:defRPr sz="1800" b="0">
                <a:solidFill>
                  <a:srgbClr val="BFEAF4"/>
                </a:solidFill>
                <a:latin typeface="Arial"/>
                <a:ea typeface="Arial"/>
                <a:cs typeface="Arial"/>
              </a:defRPr>
            </a:lvl3pPr>
            <a:lvl4pPr>
              <a:defRPr sz="1800" b="0">
                <a:solidFill>
                  <a:srgbClr val="BFEAF4"/>
                </a:solidFill>
                <a:latin typeface="Arial"/>
                <a:ea typeface="Arial"/>
                <a:cs typeface="Arial"/>
              </a:defRPr>
            </a:lvl4pPr>
            <a:lvl5pPr>
              <a:defRPr sz="1800" b="0">
                <a:solidFill>
                  <a:srgbClr val="BFEAF4"/>
                </a:solidFill>
                <a:latin typeface="Arial"/>
                <a:ea typeface="Arial"/>
                <a:cs typeface="Arial"/>
              </a:defRPr>
            </a:lvl5pPr>
            <a:lvl6pPr>
              <a:defRPr sz="1800" b="0">
                <a:solidFill>
                  <a:srgbClr val="BFEAF4"/>
                </a:solidFill>
                <a:latin typeface="Arial"/>
                <a:ea typeface="Arial"/>
                <a:cs typeface="Arial"/>
              </a:defRPr>
            </a:lvl6pPr>
            <a:lvl7pPr>
              <a:defRPr sz="1800" b="0">
                <a:solidFill>
                  <a:srgbClr val="BFEAF4"/>
                </a:solidFill>
                <a:latin typeface="Arial"/>
                <a:ea typeface="Arial"/>
                <a:cs typeface="Arial"/>
              </a:defRPr>
            </a:lvl7pPr>
            <a:lvl8pPr>
              <a:defRPr sz="1800" b="0">
                <a:solidFill>
                  <a:srgbClr val="BFEAF4"/>
                </a:solidFill>
                <a:latin typeface="Arial"/>
                <a:ea typeface="Arial"/>
                <a:cs typeface="Arial"/>
              </a:defRPr>
            </a:lvl8pPr>
            <a:lvl9pPr>
              <a:defRPr sz="1800" b="0">
                <a:solidFill>
                  <a:srgbClr val="BFEAF4"/>
                </a:solidFill>
                <a:latin typeface="Arial"/>
                <a:ea typeface="Arial"/>
                <a:cs typeface="Arial"/>
              </a:defRPr>
            </a:lvl9pPr>
          </a:lstStyle>
          <a:p xmlns:a="http://schemas.openxmlformats.org/drawingml/2006/main">
            <a:pPr>
              <a:defRPr sz="1800" b="0">
                <a:solidFill>
                  <a:srgbClr val="BFEAF4"/>
                </a:solidFill>
                <a:latin typeface="Arial"/>
                <a:ea typeface="Arial"/>
                <a:cs typeface="Arial"/>
              </a:defRPr>
            </a:pPr>
            <a:r>
              <a:rPr sz="1800" b="0">
                <a:solidFill>
                  <a:srgbClr val="BFEAF4"/>
                </a:solidFill>
                <a:latin typeface="Arial"/>
                <a:ea typeface="Arial"/>
                <a:cs typeface="Arial"/>
              </a:rPr>
              <a:t>sin 60°</a:t>
            </a:r>
          </a:p>
        </p:txBody>
      </p:sp>
      <p:sp>
        <p:nvSpPr>
          <p:cNvPr id="18" name="cos 60°">
            <a:extLst xmlns:a="http://schemas.openxmlformats.org/drawingml/2006/main">
              <a:ext uri="{FF2B5EF4-FFF2-40B4-BE49-F238E27FC236}">
                <a16:creationId xmlns:a16="http://schemas.microsoft.com/office/drawing/2014/main" id="{3C0DF2E6-5E2B-431C-B24C-4580CA194DAC}"/>
              </a:ext>
            </a:extLst>
          </p:cNvPr>
          <p:cNvSpPr>
            <a:spLocks xmlns:a="http://schemas.openxmlformats.org/drawingml/2006/main" noGrp="1"/>
          </p:cNvSpPr>
          <p:nvPr/>
        </p:nvSpPr>
        <p:spPr>
          <a:xfrm xmlns:a="http://schemas.openxmlformats.org/drawingml/2006/main">
            <a:off x="8982075" y="4876800"/>
            <a:ext cx="2095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800" b="0">
                <a:solidFill>
                  <a:srgbClr val="BFEAF4"/>
                </a:solidFill>
                <a:latin typeface="Arial"/>
                <a:ea typeface="Arial"/>
                <a:cs typeface="Arial"/>
              </a:defRPr>
            </a:defPPr>
            <a:lvl1pPr>
              <a:defRPr sz="1800" b="0">
                <a:solidFill>
                  <a:srgbClr val="BFEAF4"/>
                </a:solidFill>
                <a:latin typeface="Arial"/>
                <a:ea typeface="Arial"/>
                <a:cs typeface="Arial"/>
              </a:defRPr>
            </a:lvl1pPr>
            <a:lvl2pPr>
              <a:defRPr sz="1800" b="0">
                <a:solidFill>
                  <a:srgbClr val="BFEAF4"/>
                </a:solidFill>
                <a:latin typeface="Arial"/>
                <a:ea typeface="Arial"/>
                <a:cs typeface="Arial"/>
              </a:defRPr>
            </a:lvl2pPr>
            <a:lvl3pPr>
              <a:defRPr sz="1800" b="0">
                <a:solidFill>
                  <a:srgbClr val="BFEAF4"/>
                </a:solidFill>
                <a:latin typeface="Arial"/>
                <a:ea typeface="Arial"/>
                <a:cs typeface="Arial"/>
              </a:defRPr>
            </a:lvl3pPr>
            <a:lvl4pPr>
              <a:defRPr sz="1800" b="0">
                <a:solidFill>
                  <a:srgbClr val="BFEAF4"/>
                </a:solidFill>
                <a:latin typeface="Arial"/>
                <a:ea typeface="Arial"/>
                <a:cs typeface="Arial"/>
              </a:defRPr>
            </a:lvl4pPr>
            <a:lvl5pPr>
              <a:defRPr sz="1800" b="0">
                <a:solidFill>
                  <a:srgbClr val="BFEAF4"/>
                </a:solidFill>
                <a:latin typeface="Arial"/>
                <a:ea typeface="Arial"/>
                <a:cs typeface="Arial"/>
              </a:defRPr>
            </a:lvl5pPr>
            <a:lvl6pPr>
              <a:defRPr sz="1800" b="0">
                <a:solidFill>
                  <a:srgbClr val="BFEAF4"/>
                </a:solidFill>
                <a:latin typeface="Arial"/>
                <a:ea typeface="Arial"/>
                <a:cs typeface="Arial"/>
              </a:defRPr>
            </a:lvl6pPr>
            <a:lvl7pPr>
              <a:defRPr sz="1800" b="0">
                <a:solidFill>
                  <a:srgbClr val="BFEAF4"/>
                </a:solidFill>
                <a:latin typeface="Arial"/>
                <a:ea typeface="Arial"/>
                <a:cs typeface="Arial"/>
              </a:defRPr>
            </a:lvl7pPr>
            <a:lvl8pPr>
              <a:defRPr sz="1800" b="0">
                <a:solidFill>
                  <a:srgbClr val="BFEAF4"/>
                </a:solidFill>
                <a:latin typeface="Arial"/>
                <a:ea typeface="Arial"/>
                <a:cs typeface="Arial"/>
              </a:defRPr>
            </a:lvl8pPr>
            <a:lvl9pPr>
              <a:defRPr sz="1800" b="0">
                <a:solidFill>
                  <a:srgbClr val="BFEAF4"/>
                </a:solidFill>
                <a:latin typeface="Arial"/>
                <a:ea typeface="Arial"/>
                <a:cs typeface="Arial"/>
              </a:defRPr>
            </a:lvl9pPr>
          </a:lstStyle>
          <a:p xmlns:a="http://schemas.openxmlformats.org/drawingml/2006/main">
            <a:pPr>
              <a:defRPr sz="1800" b="0">
                <a:solidFill>
                  <a:srgbClr val="BFEAF4"/>
                </a:solidFill>
                <a:latin typeface="Arial"/>
                <a:ea typeface="Arial"/>
                <a:cs typeface="Arial"/>
              </a:defRPr>
            </a:pPr>
            <a:r>
              <a:rPr sz="1800" b="0">
                <a:solidFill>
                  <a:srgbClr val="BFEAF4"/>
                </a:solidFill>
                <a:latin typeface="Arial"/>
                <a:ea typeface="Arial"/>
                <a:cs typeface="Arial"/>
              </a:rPr>
              <a:t>cos 60°</a:t>
            </a:r>
          </a:p>
        </p:txBody>
      </p:sp>
    </p:spTree>
    <p:extLst>
      <p:ext uri="{BB962C8B-B14F-4D97-AF65-F5344CB8AC3E}">
        <p14:creationId xmlns:p14="http://schemas.microsoft.com/office/powerpoint/2010/main" val="1186246840"/>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SHIFT-AND-ADD TRIGONOMETRY">
            <a:extLst xmlns:a="http://schemas.openxmlformats.org/drawingml/2006/main">
              <a:ext uri="{FF2B5EF4-FFF2-40B4-BE49-F238E27FC236}">
                <a16:creationId xmlns:a16="http://schemas.microsoft.com/office/drawing/2014/main" id="{5C38BE59-5BD3-48A5-90EB-7D1ABB4836A3}"/>
              </a:ext>
            </a:extLst>
          </p:cNvPr>
          <p:cNvSpPr>
            <a:spLocks xmlns:a="http://schemas.openxmlformats.org/drawingml/2006/main" noGrp="1"/>
          </p:cNvSpPr>
          <p:nvPr/>
        </p:nvSpPr>
        <p:spPr>
          <a:xfrm xmlns:a="http://schemas.openxmlformats.org/drawingml/2006/main">
            <a:off x="571500" y="323850"/>
            <a:ext cx="10953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75" b="1">
                <a:solidFill>
                  <a:srgbClr val="007C98"/>
                </a:solidFill>
                <a:latin typeface="Arial"/>
                <a:ea typeface="Arial"/>
                <a:cs typeface="Arial"/>
              </a:defRPr>
            </a:defPPr>
            <a:lvl1pPr>
              <a:defRPr sz="1275" b="1">
                <a:solidFill>
                  <a:srgbClr val="007C98"/>
                </a:solidFill>
                <a:latin typeface="Arial"/>
                <a:ea typeface="Arial"/>
                <a:cs typeface="Arial"/>
              </a:defRPr>
            </a:lvl1pPr>
            <a:lvl2pPr>
              <a:defRPr sz="1275" b="1">
                <a:solidFill>
                  <a:srgbClr val="007C98"/>
                </a:solidFill>
                <a:latin typeface="Arial"/>
                <a:ea typeface="Arial"/>
                <a:cs typeface="Arial"/>
              </a:defRPr>
            </a:lvl2pPr>
            <a:lvl3pPr>
              <a:defRPr sz="1275" b="1">
                <a:solidFill>
                  <a:srgbClr val="007C98"/>
                </a:solidFill>
                <a:latin typeface="Arial"/>
                <a:ea typeface="Arial"/>
                <a:cs typeface="Arial"/>
              </a:defRPr>
            </a:lvl3pPr>
            <a:lvl4pPr>
              <a:defRPr sz="1275" b="1">
                <a:solidFill>
                  <a:srgbClr val="007C98"/>
                </a:solidFill>
                <a:latin typeface="Arial"/>
                <a:ea typeface="Arial"/>
                <a:cs typeface="Arial"/>
              </a:defRPr>
            </a:lvl4pPr>
            <a:lvl5pPr>
              <a:defRPr sz="1275" b="1">
                <a:solidFill>
                  <a:srgbClr val="007C98"/>
                </a:solidFill>
                <a:latin typeface="Arial"/>
                <a:ea typeface="Arial"/>
                <a:cs typeface="Arial"/>
              </a:defRPr>
            </a:lvl5pPr>
            <a:lvl6pPr>
              <a:defRPr sz="1275" b="1">
                <a:solidFill>
                  <a:srgbClr val="007C98"/>
                </a:solidFill>
                <a:latin typeface="Arial"/>
                <a:ea typeface="Arial"/>
                <a:cs typeface="Arial"/>
              </a:defRPr>
            </a:lvl6pPr>
            <a:lvl7pPr>
              <a:defRPr sz="1275" b="1">
                <a:solidFill>
                  <a:srgbClr val="007C98"/>
                </a:solidFill>
                <a:latin typeface="Arial"/>
                <a:ea typeface="Arial"/>
                <a:cs typeface="Arial"/>
              </a:defRPr>
            </a:lvl7pPr>
            <a:lvl8pPr>
              <a:defRPr sz="1275" b="1">
                <a:solidFill>
                  <a:srgbClr val="007C98"/>
                </a:solidFill>
                <a:latin typeface="Arial"/>
                <a:ea typeface="Arial"/>
                <a:cs typeface="Arial"/>
              </a:defRPr>
            </a:lvl8pPr>
            <a:lvl9pPr>
              <a:defRPr sz="1275" b="1">
                <a:solidFill>
                  <a:srgbClr val="007C98"/>
                </a:solidFill>
                <a:latin typeface="Arial"/>
                <a:ea typeface="Arial"/>
                <a:cs typeface="Arial"/>
              </a:defRPr>
            </a:lvl9pPr>
          </a:lstStyle>
          <a:p xmlns:a="http://schemas.openxmlformats.org/drawingml/2006/main">
            <a:pPr>
              <a:defRPr sz="1275" b="1">
                <a:solidFill>
                  <a:srgbClr val="007C98"/>
                </a:solidFill>
                <a:latin typeface="Arial"/>
                <a:ea typeface="Arial"/>
                <a:cs typeface="Arial"/>
              </a:defRPr>
            </a:pPr>
            <a:r>
              <a:rPr sz="1275" b="1">
                <a:solidFill>
                  <a:srgbClr val="007C98"/>
                </a:solidFill>
                <a:latin typeface="Arial"/>
                <a:ea typeface="Arial"/>
                <a:cs typeface="Arial"/>
              </a:rPr>
              <a:t>SHIFT-AND-ADD TRIGONOMETRY</a:t>
            </a:r>
          </a:p>
        </p:txBody>
      </p:sp>
      <p:sp>
        <p:nvSpPr>
          <p:cNvPr id="3" name="Introduction to CORDIC">
            <a:extLst xmlns:a="http://schemas.openxmlformats.org/drawingml/2006/main">
              <a:ext uri="{FF2B5EF4-FFF2-40B4-BE49-F238E27FC236}">
                <a16:creationId xmlns:a16="http://schemas.microsoft.com/office/drawing/2014/main" id="{8405D227-CB1A-482A-8999-7C934AD3A27B}"/>
              </a:ext>
            </a:extLst>
          </p:cNvPr>
          <p:cNvSpPr>
            <a:spLocks xmlns:a="http://schemas.openxmlformats.org/drawingml/2006/main" noGrp="1"/>
          </p:cNvSpPr>
          <p:nvPr/>
        </p:nvSpPr>
        <p:spPr>
          <a:xfrm xmlns:a="http://schemas.openxmlformats.org/drawingml/2006/main">
            <a:off x="571500" y="800100"/>
            <a:ext cx="109537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225" b="1">
                <a:solidFill>
                  <a:srgbClr val="152A43"/>
                </a:solidFill>
                <a:latin typeface="Arial"/>
                <a:ea typeface="Arial"/>
                <a:cs typeface="Arial"/>
              </a:defRPr>
            </a:defPPr>
            <a:lvl1pPr>
              <a:defRPr sz="3225" b="1">
                <a:solidFill>
                  <a:srgbClr val="152A43"/>
                </a:solidFill>
                <a:latin typeface="Arial"/>
                <a:ea typeface="Arial"/>
                <a:cs typeface="Arial"/>
              </a:defRPr>
            </a:lvl1pPr>
            <a:lvl2pPr>
              <a:defRPr sz="3225" b="1">
                <a:solidFill>
                  <a:srgbClr val="152A43"/>
                </a:solidFill>
                <a:latin typeface="Arial"/>
                <a:ea typeface="Arial"/>
                <a:cs typeface="Arial"/>
              </a:defRPr>
            </a:lvl2pPr>
            <a:lvl3pPr>
              <a:defRPr sz="3225" b="1">
                <a:solidFill>
                  <a:srgbClr val="152A43"/>
                </a:solidFill>
                <a:latin typeface="Arial"/>
                <a:ea typeface="Arial"/>
                <a:cs typeface="Arial"/>
              </a:defRPr>
            </a:lvl3pPr>
            <a:lvl4pPr>
              <a:defRPr sz="3225" b="1">
                <a:solidFill>
                  <a:srgbClr val="152A43"/>
                </a:solidFill>
                <a:latin typeface="Arial"/>
                <a:ea typeface="Arial"/>
                <a:cs typeface="Arial"/>
              </a:defRPr>
            </a:lvl4pPr>
            <a:lvl5pPr>
              <a:defRPr sz="3225" b="1">
                <a:solidFill>
                  <a:srgbClr val="152A43"/>
                </a:solidFill>
                <a:latin typeface="Arial"/>
                <a:ea typeface="Arial"/>
                <a:cs typeface="Arial"/>
              </a:defRPr>
            </a:lvl5pPr>
            <a:lvl6pPr>
              <a:defRPr sz="3225" b="1">
                <a:solidFill>
                  <a:srgbClr val="152A43"/>
                </a:solidFill>
                <a:latin typeface="Arial"/>
                <a:ea typeface="Arial"/>
                <a:cs typeface="Arial"/>
              </a:defRPr>
            </a:lvl6pPr>
            <a:lvl7pPr>
              <a:defRPr sz="3225" b="1">
                <a:solidFill>
                  <a:srgbClr val="152A43"/>
                </a:solidFill>
                <a:latin typeface="Arial"/>
                <a:ea typeface="Arial"/>
                <a:cs typeface="Arial"/>
              </a:defRPr>
            </a:lvl7pPr>
            <a:lvl8pPr>
              <a:defRPr sz="3225" b="1">
                <a:solidFill>
                  <a:srgbClr val="152A43"/>
                </a:solidFill>
                <a:latin typeface="Arial"/>
                <a:ea typeface="Arial"/>
                <a:cs typeface="Arial"/>
              </a:defRPr>
            </a:lvl8pPr>
            <a:lvl9pPr>
              <a:defRPr sz="3225" b="1">
                <a:solidFill>
                  <a:srgbClr val="152A43"/>
                </a:solidFill>
                <a:latin typeface="Arial"/>
                <a:ea typeface="Arial"/>
                <a:cs typeface="Arial"/>
              </a:defRPr>
            </a:lvl9pPr>
          </a:lstStyle>
          <a:p xmlns:a="http://schemas.openxmlformats.org/drawingml/2006/main">
            <a:pPr>
              <a:defRPr sz="3225" b="1">
                <a:solidFill>
                  <a:srgbClr val="152A43"/>
                </a:solidFill>
                <a:latin typeface="Arial"/>
                <a:ea typeface="Arial"/>
                <a:cs typeface="Arial"/>
              </a:defRPr>
            </a:pPr>
            <a:r>
              <a:rPr sz="3225" b="1">
                <a:solidFill>
                  <a:srgbClr val="152A43"/>
                </a:solidFill>
                <a:latin typeface="Arial"/>
                <a:ea typeface="Arial"/>
                <a:cs typeface="Arial"/>
              </a:rPr>
              <a:t>Introduction to CORDIC</a:t>
            </a:r>
          </a:p>
        </p:txBody>
      </p:sp>
      <p:sp>
        <p:nvSpPr>
          <p:cNvPr id="4" name="02 / 10">
            <a:extLst xmlns:a="http://schemas.openxmlformats.org/drawingml/2006/main">
              <a:ext uri="{FF2B5EF4-FFF2-40B4-BE49-F238E27FC236}">
                <a16:creationId xmlns:a16="http://schemas.microsoft.com/office/drawing/2014/main" id="{05630CB1-B5F7-4A00-BAB0-2C57F0F3D959}"/>
              </a:ext>
            </a:extLst>
          </p:cNvPr>
          <p:cNvSpPr>
            <a:spLocks xmlns:a="http://schemas.openxmlformats.org/drawingml/2006/main" noGrp="1"/>
          </p:cNvSpPr>
          <p:nvPr/>
        </p:nvSpPr>
        <p:spPr>
          <a:xfrm xmlns:a="http://schemas.openxmlformats.org/drawingml/2006/main">
            <a:off x="10687050" y="6419850"/>
            <a:ext cx="1047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75" b="0">
                <a:solidFill>
                  <a:srgbClr val="5B6E82"/>
                </a:solidFill>
                <a:latin typeface="Arial"/>
                <a:ea typeface="Arial"/>
                <a:cs typeface="Arial"/>
              </a:defRPr>
            </a:defPPr>
            <a:lvl1pPr>
              <a:defRPr sz="1275" b="0">
                <a:solidFill>
                  <a:srgbClr val="5B6E82"/>
                </a:solidFill>
                <a:latin typeface="Arial"/>
                <a:ea typeface="Arial"/>
                <a:cs typeface="Arial"/>
              </a:defRPr>
            </a:lvl1pPr>
            <a:lvl2pPr>
              <a:defRPr sz="1275" b="0">
                <a:solidFill>
                  <a:srgbClr val="5B6E82"/>
                </a:solidFill>
                <a:latin typeface="Arial"/>
                <a:ea typeface="Arial"/>
                <a:cs typeface="Arial"/>
              </a:defRPr>
            </a:lvl2pPr>
            <a:lvl3pPr>
              <a:defRPr sz="1275" b="0">
                <a:solidFill>
                  <a:srgbClr val="5B6E82"/>
                </a:solidFill>
                <a:latin typeface="Arial"/>
                <a:ea typeface="Arial"/>
                <a:cs typeface="Arial"/>
              </a:defRPr>
            </a:lvl3pPr>
            <a:lvl4pPr>
              <a:defRPr sz="1275" b="0">
                <a:solidFill>
                  <a:srgbClr val="5B6E82"/>
                </a:solidFill>
                <a:latin typeface="Arial"/>
                <a:ea typeface="Arial"/>
                <a:cs typeface="Arial"/>
              </a:defRPr>
            </a:lvl4pPr>
            <a:lvl5pPr>
              <a:defRPr sz="1275" b="0">
                <a:solidFill>
                  <a:srgbClr val="5B6E82"/>
                </a:solidFill>
                <a:latin typeface="Arial"/>
                <a:ea typeface="Arial"/>
                <a:cs typeface="Arial"/>
              </a:defRPr>
            </a:lvl5pPr>
            <a:lvl6pPr>
              <a:defRPr sz="1275" b="0">
                <a:solidFill>
                  <a:srgbClr val="5B6E82"/>
                </a:solidFill>
                <a:latin typeface="Arial"/>
                <a:ea typeface="Arial"/>
                <a:cs typeface="Arial"/>
              </a:defRPr>
            </a:lvl6pPr>
            <a:lvl7pPr>
              <a:defRPr sz="1275" b="0">
                <a:solidFill>
                  <a:srgbClr val="5B6E82"/>
                </a:solidFill>
                <a:latin typeface="Arial"/>
                <a:ea typeface="Arial"/>
                <a:cs typeface="Arial"/>
              </a:defRPr>
            </a:lvl7pPr>
            <a:lvl8pPr>
              <a:defRPr sz="1275" b="0">
                <a:solidFill>
                  <a:srgbClr val="5B6E82"/>
                </a:solidFill>
                <a:latin typeface="Arial"/>
                <a:ea typeface="Arial"/>
                <a:cs typeface="Arial"/>
              </a:defRPr>
            </a:lvl8pPr>
            <a:lvl9pPr>
              <a:defRPr sz="1275" b="0">
                <a:solidFill>
                  <a:srgbClr val="5B6E82"/>
                </a:solidFill>
                <a:latin typeface="Arial"/>
                <a:ea typeface="Arial"/>
                <a:cs typeface="Arial"/>
              </a:defRPr>
            </a:lvl9pPr>
          </a:lstStyle>
          <a:p xmlns:a="http://schemas.openxmlformats.org/drawingml/2006/main">
            <a:pPr>
              <a:defRPr sz="1275" b="0">
                <a:solidFill>
                  <a:srgbClr val="5B6E82"/>
                </a:solidFill>
                <a:latin typeface="Arial"/>
                <a:ea typeface="Arial"/>
                <a:cs typeface="Arial"/>
              </a:defRPr>
            </a:pPr>
            <a:r>
              <a:rPr sz="1275" b="0">
                <a:solidFill>
                  <a:srgbClr val="5B6E82"/>
                </a:solidFill>
                <a:latin typeface="Arial"/>
                <a:ea typeface="Arial"/>
                <a:cs typeface="Arial"/>
              </a:rPr>
              <a:t>02 / 10</a:t>
            </a:r>
          </a:p>
        </p:txBody>
      </p:sp>
      <p:sp>
        <p:nvSpPr>
          <p:cNvPr id="5" name="Coordinate Rotation&#10;Digital Computer">
            <a:extLst xmlns:a="http://schemas.openxmlformats.org/drawingml/2006/main">
              <a:ext uri="{FF2B5EF4-FFF2-40B4-BE49-F238E27FC236}">
                <a16:creationId xmlns:a16="http://schemas.microsoft.com/office/drawing/2014/main" id="{B82C3041-BA4B-4649-A432-CE1728DDEEF5}"/>
              </a:ext>
            </a:extLst>
          </p:cNvPr>
          <p:cNvSpPr>
            <a:spLocks xmlns:a="http://schemas.openxmlformats.org/drawingml/2006/main" noGrp="1"/>
          </p:cNvSpPr>
          <p:nvPr/>
        </p:nvSpPr>
        <p:spPr>
          <a:xfrm xmlns:a="http://schemas.openxmlformats.org/drawingml/2006/main">
            <a:off x="571500" y="1962150"/>
            <a:ext cx="64770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000" b="1">
                <a:solidFill>
                  <a:srgbClr val="007C98"/>
                </a:solidFill>
                <a:latin typeface="Arial"/>
                <a:ea typeface="Arial"/>
                <a:cs typeface="Arial"/>
              </a:defRPr>
            </a:defPPr>
            <a:lvl1pPr>
              <a:defRPr sz="3000" b="1">
                <a:solidFill>
                  <a:srgbClr val="007C98"/>
                </a:solidFill>
                <a:latin typeface="Arial"/>
                <a:ea typeface="Arial"/>
                <a:cs typeface="Arial"/>
              </a:defRPr>
            </a:lvl1pPr>
            <a:lvl2pPr>
              <a:defRPr sz="3000" b="1">
                <a:solidFill>
                  <a:srgbClr val="007C98"/>
                </a:solidFill>
                <a:latin typeface="Arial"/>
                <a:ea typeface="Arial"/>
                <a:cs typeface="Arial"/>
              </a:defRPr>
            </a:lvl2pPr>
            <a:lvl3pPr>
              <a:defRPr sz="3000" b="1">
                <a:solidFill>
                  <a:srgbClr val="007C98"/>
                </a:solidFill>
                <a:latin typeface="Arial"/>
                <a:ea typeface="Arial"/>
                <a:cs typeface="Arial"/>
              </a:defRPr>
            </a:lvl3pPr>
            <a:lvl4pPr>
              <a:defRPr sz="3000" b="1">
                <a:solidFill>
                  <a:srgbClr val="007C98"/>
                </a:solidFill>
                <a:latin typeface="Arial"/>
                <a:ea typeface="Arial"/>
                <a:cs typeface="Arial"/>
              </a:defRPr>
            </a:lvl4pPr>
            <a:lvl5pPr>
              <a:defRPr sz="3000" b="1">
                <a:solidFill>
                  <a:srgbClr val="007C98"/>
                </a:solidFill>
                <a:latin typeface="Arial"/>
                <a:ea typeface="Arial"/>
                <a:cs typeface="Arial"/>
              </a:defRPr>
            </a:lvl5pPr>
            <a:lvl6pPr>
              <a:defRPr sz="3000" b="1">
                <a:solidFill>
                  <a:srgbClr val="007C98"/>
                </a:solidFill>
                <a:latin typeface="Arial"/>
                <a:ea typeface="Arial"/>
                <a:cs typeface="Arial"/>
              </a:defRPr>
            </a:lvl6pPr>
            <a:lvl7pPr>
              <a:defRPr sz="3000" b="1">
                <a:solidFill>
                  <a:srgbClr val="007C98"/>
                </a:solidFill>
                <a:latin typeface="Arial"/>
                <a:ea typeface="Arial"/>
                <a:cs typeface="Arial"/>
              </a:defRPr>
            </a:lvl7pPr>
            <a:lvl8pPr>
              <a:defRPr sz="3000" b="1">
                <a:solidFill>
                  <a:srgbClr val="007C98"/>
                </a:solidFill>
                <a:latin typeface="Arial"/>
                <a:ea typeface="Arial"/>
                <a:cs typeface="Arial"/>
              </a:defRPr>
            </a:lvl8pPr>
            <a:lvl9pPr>
              <a:defRPr sz="3000" b="1">
                <a:solidFill>
                  <a:srgbClr val="007C98"/>
                </a:solidFill>
                <a:latin typeface="Arial"/>
                <a:ea typeface="Arial"/>
                <a:cs typeface="Arial"/>
              </a:defRPr>
            </a:lvl9pPr>
          </a:lstStyle>
          <a:p xmlns:a="http://schemas.openxmlformats.org/drawingml/2006/main">
            <a:pPr>
              <a:defRPr sz="3000" b="1">
                <a:solidFill>
                  <a:srgbClr val="007C98"/>
                </a:solidFill>
                <a:latin typeface="Arial"/>
                <a:ea typeface="Arial"/>
                <a:cs typeface="Arial"/>
              </a:defRPr>
            </a:pPr>
            <a:r>
              <a:rPr sz="3000" b="1">
                <a:solidFill>
                  <a:srgbClr val="007C98"/>
                </a:solidFill>
                <a:latin typeface="Arial"/>
                <a:ea typeface="Arial"/>
                <a:cs typeface="Arial"/>
              </a:rPr>
              <a:t>Coordinate Rotation</a:t>
            </a:r>
          </a:p>
          <a:p xmlns:a="http://schemas.openxmlformats.org/drawingml/2006/main">
            <a:pPr>
              <a:defRPr sz="3000" b="1">
                <a:solidFill>
                  <a:srgbClr val="007C98"/>
                </a:solidFill>
                <a:latin typeface="Arial"/>
                <a:ea typeface="Arial"/>
                <a:cs typeface="Arial"/>
              </a:defRPr>
            </a:pPr>
            <a:r>
              <a:rPr sz="3000" b="1">
                <a:solidFill>
                  <a:srgbClr val="007C98"/>
                </a:solidFill>
                <a:latin typeface="Arial"/>
                <a:ea typeface="Arial"/>
                <a:cs typeface="Arial"/>
              </a:rPr>
              <a:t>Digital Computer</a:t>
            </a:r>
          </a:p>
        </p:txBody>
      </p:sp>
      <p:sp>
        <p:nvSpPr>
          <p:cNvPr id="6" name="Compute sine and cosine using&#10;shifts, additions an">
            <a:extLst xmlns:a="http://schemas.openxmlformats.org/drawingml/2006/main">
              <a:ext uri="{FF2B5EF4-FFF2-40B4-BE49-F238E27FC236}">
                <a16:creationId xmlns:a16="http://schemas.microsoft.com/office/drawing/2014/main" id="{CF3EE03F-5BDE-467A-98D7-B9251BD0F391}"/>
              </a:ext>
            </a:extLst>
          </p:cNvPr>
          <p:cNvSpPr>
            <a:spLocks xmlns:a="http://schemas.openxmlformats.org/drawingml/2006/main" noGrp="1"/>
          </p:cNvSpPr>
          <p:nvPr/>
        </p:nvSpPr>
        <p:spPr>
          <a:xfrm xmlns:a="http://schemas.openxmlformats.org/drawingml/2006/main">
            <a:off x="571500" y="3514725"/>
            <a:ext cx="6477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325" b="0">
                <a:solidFill>
                  <a:srgbClr val="152A43"/>
                </a:solidFill>
                <a:latin typeface="Arial"/>
                <a:ea typeface="Arial"/>
                <a:cs typeface="Arial"/>
              </a:defRPr>
            </a:defPPr>
            <a:lvl1pPr>
              <a:defRPr sz="2325" b="0">
                <a:solidFill>
                  <a:srgbClr val="152A43"/>
                </a:solidFill>
                <a:latin typeface="Arial"/>
                <a:ea typeface="Arial"/>
                <a:cs typeface="Arial"/>
              </a:defRPr>
            </a:lvl1pPr>
            <a:lvl2pPr>
              <a:defRPr sz="2325" b="0">
                <a:solidFill>
                  <a:srgbClr val="152A43"/>
                </a:solidFill>
                <a:latin typeface="Arial"/>
                <a:ea typeface="Arial"/>
                <a:cs typeface="Arial"/>
              </a:defRPr>
            </a:lvl2pPr>
            <a:lvl3pPr>
              <a:defRPr sz="2325" b="0">
                <a:solidFill>
                  <a:srgbClr val="152A43"/>
                </a:solidFill>
                <a:latin typeface="Arial"/>
                <a:ea typeface="Arial"/>
                <a:cs typeface="Arial"/>
              </a:defRPr>
            </a:lvl3pPr>
            <a:lvl4pPr>
              <a:defRPr sz="2325" b="0">
                <a:solidFill>
                  <a:srgbClr val="152A43"/>
                </a:solidFill>
                <a:latin typeface="Arial"/>
                <a:ea typeface="Arial"/>
                <a:cs typeface="Arial"/>
              </a:defRPr>
            </a:lvl4pPr>
            <a:lvl5pPr>
              <a:defRPr sz="2325" b="0">
                <a:solidFill>
                  <a:srgbClr val="152A43"/>
                </a:solidFill>
                <a:latin typeface="Arial"/>
                <a:ea typeface="Arial"/>
                <a:cs typeface="Arial"/>
              </a:defRPr>
            </a:lvl5pPr>
            <a:lvl6pPr>
              <a:defRPr sz="2325" b="0">
                <a:solidFill>
                  <a:srgbClr val="152A43"/>
                </a:solidFill>
                <a:latin typeface="Arial"/>
                <a:ea typeface="Arial"/>
                <a:cs typeface="Arial"/>
              </a:defRPr>
            </a:lvl6pPr>
            <a:lvl7pPr>
              <a:defRPr sz="2325" b="0">
                <a:solidFill>
                  <a:srgbClr val="152A43"/>
                </a:solidFill>
                <a:latin typeface="Arial"/>
                <a:ea typeface="Arial"/>
                <a:cs typeface="Arial"/>
              </a:defRPr>
            </a:lvl7pPr>
            <a:lvl8pPr>
              <a:defRPr sz="2325" b="0">
                <a:solidFill>
                  <a:srgbClr val="152A43"/>
                </a:solidFill>
                <a:latin typeface="Arial"/>
                <a:ea typeface="Arial"/>
                <a:cs typeface="Arial"/>
              </a:defRPr>
            </a:lvl8pPr>
            <a:lvl9pPr>
              <a:defRPr sz="2325" b="0">
                <a:solidFill>
                  <a:srgbClr val="152A43"/>
                </a:solidFill>
                <a:latin typeface="Arial"/>
                <a:ea typeface="Arial"/>
                <a:cs typeface="Arial"/>
              </a:defRPr>
            </a:lvl9pPr>
          </a:lstStyle>
          <a:p xmlns:a="http://schemas.openxmlformats.org/drawingml/2006/main">
            <a:pPr>
              <a:defRPr sz="2325" b="0">
                <a:solidFill>
                  <a:srgbClr val="152A43"/>
                </a:solidFill>
                <a:latin typeface="Arial"/>
                <a:ea typeface="Arial"/>
                <a:cs typeface="Arial"/>
              </a:defRPr>
            </a:pPr>
            <a:r>
              <a:rPr sz="2325" b="0">
                <a:solidFill>
                  <a:srgbClr val="152A43"/>
                </a:solidFill>
                <a:latin typeface="Arial"/>
                <a:ea typeface="Arial"/>
                <a:cs typeface="Arial"/>
              </a:rPr>
              <a:t>Compute sine and cosine using</a:t>
            </a:r>
          </a:p>
          <a:p xmlns:a="http://schemas.openxmlformats.org/drawingml/2006/main">
            <a:pPr>
              <a:defRPr sz="2325" b="0">
                <a:solidFill>
                  <a:srgbClr val="152A43"/>
                </a:solidFill>
                <a:latin typeface="Arial"/>
                <a:ea typeface="Arial"/>
                <a:cs typeface="Arial"/>
              </a:defRPr>
            </a:pPr>
            <a:r>
              <a:rPr sz="2325" b="0">
                <a:solidFill>
                  <a:srgbClr val="152A43"/>
                </a:solidFill>
                <a:latin typeface="Arial"/>
                <a:ea typeface="Arial"/>
                <a:cs typeface="Arial"/>
              </a:rPr>
              <a:t>shifts, additions and subtractions.</a:t>
            </a:r>
          </a:p>
        </p:txBody>
      </p:sp>
      <p:sp>
        <p:nvSpPr>
          <p:cNvPr id="7" name="FPGA   /   DSP   /   Embedded systems&#10;Digital hard">
            <a:extLst xmlns:a="http://schemas.openxmlformats.org/drawingml/2006/main">
              <a:ext uri="{FF2B5EF4-FFF2-40B4-BE49-F238E27FC236}">
                <a16:creationId xmlns:a16="http://schemas.microsoft.com/office/drawing/2014/main" id="{7468FBA5-7899-48B7-ACD4-F819EDF6CC5A}"/>
              </a:ext>
            </a:extLst>
          </p:cNvPr>
          <p:cNvSpPr>
            <a:spLocks xmlns:a="http://schemas.openxmlformats.org/drawingml/2006/main" noGrp="1"/>
          </p:cNvSpPr>
          <p:nvPr/>
        </p:nvSpPr>
        <p:spPr>
          <a:xfrm xmlns:a="http://schemas.openxmlformats.org/drawingml/2006/main">
            <a:off x="571500" y="5143500"/>
            <a:ext cx="695325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875" b="0">
                <a:solidFill>
                  <a:srgbClr val="5B6E82"/>
                </a:solidFill>
                <a:latin typeface="Arial"/>
                <a:ea typeface="Arial"/>
                <a:cs typeface="Arial"/>
              </a:defRPr>
            </a:defPPr>
            <a:lvl1pPr>
              <a:defRPr sz="1875" b="0">
                <a:solidFill>
                  <a:srgbClr val="5B6E82"/>
                </a:solidFill>
                <a:latin typeface="Arial"/>
                <a:ea typeface="Arial"/>
                <a:cs typeface="Arial"/>
              </a:defRPr>
            </a:lvl1pPr>
            <a:lvl2pPr>
              <a:defRPr sz="1875" b="0">
                <a:solidFill>
                  <a:srgbClr val="5B6E82"/>
                </a:solidFill>
                <a:latin typeface="Arial"/>
                <a:ea typeface="Arial"/>
                <a:cs typeface="Arial"/>
              </a:defRPr>
            </a:lvl2pPr>
            <a:lvl3pPr>
              <a:defRPr sz="1875" b="0">
                <a:solidFill>
                  <a:srgbClr val="5B6E82"/>
                </a:solidFill>
                <a:latin typeface="Arial"/>
                <a:ea typeface="Arial"/>
                <a:cs typeface="Arial"/>
              </a:defRPr>
            </a:lvl3pPr>
            <a:lvl4pPr>
              <a:defRPr sz="1875" b="0">
                <a:solidFill>
                  <a:srgbClr val="5B6E82"/>
                </a:solidFill>
                <a:latin typeface="Arial"/>
                <a:ea typeface="Arial"/>
                <a:cs typeface="Arial"/>
              </a:defRPr>
            </a:lvl4pPr>
            <a:lvl5pPr>
              <a:defRPr sz="1875" b="0">
                <a:solidFill>
                  <a:srgbClr val="5B6E82"/>
                </a:solidFill>
                <a:latin typeface="Arial"/>
                <a:ea typeface="Arial"/>
                <a:cs typeface="Arial"/>
              </a:defRPr>
            </a:lvl5pPr>
            <a:lvl6pPr>
              <a:defRPr sz="1875" b="0">
                <a:solidFill>
                  <a:srgbClr val="5B6E82"/>
                </a:solidFill>
                <a:latin typeface="Arial"/>
                <a:ea typeface="Arial"/>
                <a:cs typeface="Arial"/>
              </a:defRPr>
            </a:lvl6pPr>
            <a:lvl7pPr>
              <a:defRPr sz="1875" b="0">
                <a:solidFill>
                  <a:srgbClr val="5B6E82"/>
                </a:solidFill>
                <a:latin typeface="Arial"/>
                <a:ea typeface="Arial"/>
                <a:cs typeface="Arial"/>
              </a:defRPr>
            </a:lvl7pPr>
            <a:lvl8pPr>
              <a:defRPr sz="1875" b="0">
                <a:solidFill>
                  <a:srgbClr val="5B6E82"/>
                </a:solidFill>
                <a:latin typeface="Arial"/>
                <a:ea typeface="Arial"/>
                <a:cs typeface="Arial"/>
              </a:defRPr>
            </a:lvl8pPr>
            <a:lvl9pPr>
              <a:defRPr sz="1875" b="0">
                <a:solidFill>
                  <a:srgbClr val="5B6E82"/>
                </a:solidFill>
                <a:latin typeface="Arial"/>
                <a:ea typeface="Arial"/>
                <a:cs typeface="Arial"/>
              </a:defRPr>
            </a:lvl9pPr>
          </a:lstStyle>
          <a:p xmlns:a="http://schemas.openxmlformats.org/drawingml/2006/main">
            <a:pPr>
              <a:defRPr sz="1875" b="0">
                <a:solidFill>
                  <a:srgbClr val="5B6E82"/>
                </a:solidFill>
                <a:latin typeface="Arial"/>
                <a:ea typeface="Arial"/>
                <a:cs typeface="Arial"/>
              </a:defRPr>
            </a:pPr>
            <a:r>
              <a:rPr sz="1875" b="0">
                <a:solidFill>
                  <a:srgbClr val="5B6E82"/>
                </a:solidFill>
                <a:latin typeface="Arial"/>
                <a:ea typeface="Arial"/>
                <a:cs typeface="Arial"/>
              </a:rPr>
              <a:t>FPGA   /   DSP   /   Embedded systems</a:t>
            </a:r>
          </a:p>
          <a:p xmlns:a="http://schemas.openxmlformats.org/drawingml/2006/main">
            <a:pPr>
              <a:defRPr sz="1875" b="0">
                <a:solidFill>
                  <a:srgbClr val="5B6E82"/>
                </a:solidFill>
                <a:latin typeface="Arial"/>
                <a:ea typeface="Arial"/>
                <a:cs typeface="Arial"/>
              </a:defRPr>
            </a:pPr>
            <a:r>
              <a:rPr sz="1875" b="0">
                <a:solidFill>
                  <a:srgbClr val="5B6E82"/>
                </a:solidFill>
                <a:latin typeface="Arial"/>
                <a:ea typeface="Arial"/>
                <a:cs typeface="Arial"/>
              </a:rPr>
              <a:t>Digital hardware</a:t>
            </a:r>
          </a:p>
        </p:txBody>
      </p:sp>
      <p:sp>
        <p:nvSpPr>
          <p:cNvPr id="8" name="">
            <a:extLst xmlns:a="http://schemas.openxmlformats.org/drawingml/2006/main">
              <a:ext uri="{FF2B5EF4-FFF2-40B4-BE49-F238E27FC236}">
                <a16:creationId xmlns:a16="http://schemas.microsoft.com/office/drawing/2014/main" id="{0282DA62-DEC5-481F-9603-494465BBC4F5}"/>
              </a:ext>
            </a:extLst>
          </p:cNvPr>
          <p:cNvSpPr>
            <a:spLocks xmlns:a="http://schemas.openxmlformats.org/drawingml/2006/main" noGrp="1"/>
          </p:cNvSpPr>
          <p:nvPr/>
        </p:nvSpPr>
        <p:spPr>
          <a:xfrm xmlns:a="http://schemas.openxmlformats.org/drawingml/2006/main">
            <a:off x="8048625" y="5267325"/>
            <a:ext cx="3095625" cy="9525"/>
          </a:xfrm>
          <a:custGeom xmlns:a="http://schemas.openxmlformats.org/drawingml/2006/main">
            <a:pathLst>
              <a:path w="3095625" h="9525">
                <a:moveTo>
                  <a:pt x="0" y="0"/>
                </a:moveTo>
                <a:lnTo>
                  <a:pt x="3095625" y="0"/>
                </a:lnTo>
              </a:path>
            </a:pathLst>
          </a:custGeom>
          <a:noFill xmlns:a="http://schemas.openxmlformats.org/drawingml/2006/main"/>
          <a:ln xmlns:a="http://schemas.openxmlformats.org/drawingml/2006/main" w="19050">
            <a:solidFill>
              <a:srgbClr val="BED1DC"/>
            </a:solidFill>
            <a:prstDash val="solid"/>
          </a:ln>
        </p:spPr>
      </p:sp>
      <p:sp>
        <p:nvSpPr>
          <p:cNvPr id="9" name="">
            <a:extLst xmlns:a="http://schemas.openxmlformats.org/drawingml/2006/main">
              <a:ext uri="{FF2B5EF4-FFF2-40B4-BE49-F238E27FC236}">
                <a16:creationId xmlns:a16="http://schemas.microsoft.com/office/drawing/2014/main" id="{C0BC2CF0-4A8F-4F52-B410-05B5C20E49BA}"/>
              </a:ext>
            </a:extLst>
          </p:cNvPr>
          <p:cNvSpPr>
            <a:spLocks xmlns:a="http://schemas.openxmlformats.org/drawingml/2006/main" noGrp="1"/>
          </p:cNvSpPr>
          <p:nvPr/>
        </p:nvSpPr>
        <p:spPr>
          <a:xfrm xmlns:a="http://schemas.openxmlformats.org/drawingml/2006/main">
            <a:off x="11030200" y="5219105"/>
            <a:ext cx="114050" cy="96439"/>
          </a:xfrm>
          <a:custGeom xmlns:a="http://schemas.openxmlformats.org/drawingml/2006/main">
            <a:pathLst>
              <a:path w="114050" h="96439">
                <a:moveTo>
                  <a:pt x="0" y="96439"/>
                </a:moveTo>
                <a:lnTo>
                  <a:pt x="114050" y="48220"/>
                </a:lnTo>
                <a:lnTo>
                  <a:pt x="0" y="0"/>
                </a:lnTo>
              </a:path>
            </a:pathLst>
          </a:custGeom>
          <a:noFill xmlns:a="http://schemas.openxmlformats.org/drawingml/2006/main"/>
          <a:ln xmlns:a="http://schemas.openxmlformats.org/drawingml/2006/main" w="19050">
            <a:solidFill>
              <a:srgbClr val="BED1DC"/>
            </a:solidFill>
            <a:prstDash val="solid"/>
          </a:ln>
        </p:spPr>
      </p:sp>
      <p:sp>
        <p:nvSpPr>
          <p:cNvPr id="10" name="">
            <a:extLst xmlns:a="http://schemas.openxmlformats.org/drawingml/2006/main">
              <a:ext uri="{FF2B5EF4-FFF2-40B4-BE49-F238E27FC236}">
                <a16:creationId xmlns:a16="http://schemas.microsoft.com/office/drawing/2014/main" id="{9ABEF74B-9AC6-4436-8540-C61EE71328CA}"/>
              </a:ext>
            </a:extLst>
          </p:cNvPr>
          <p:cNvSpPr>
            <a:spLocks xmlns:a="http://schemas.openxmlformats.org/drawingml/2006/main" noGrp="1"/>
          </p:cNvSpPr>
          <p:nvPr/>
        </p:nvSpPr>
        <p:spPr>
          <a:xfrm xmlns:a="http://schemas.openxmlformats.org/drawingml/2006/main">
            <a:off x="8239125" y="2362200"/>
            <a:ext cx="9525" cy="3048000"/>
          </a:xfrm>
          <a:custGeom xmlns:a="http://schemas.openxmlformats.org/drawingml/2006/main">
            <a:pathLst>
              <a:path w="9525" h="3048000">
                <a:moveTo>
                  <a:pt x="0" y="3048000"/>
                </a:moveTo>
                <a:lnTo>
                  <a:pt x="0" y="0"/>
                </a:lnTo>
              </a:path>
            </a:pathLst>
          </a:custGeom>
          <a:noFill xmlns:a="http://schemas.openxmlformats.org/drawingml/2006/main"/>
          <a:ln xmlns:a="http://schemas.openxmlformats.org/drawingml/2006/main" w="19050">
            <a:solidFill>
              <a:srgbClr val="BED1DC"/>
            </a:solidFill>
            <a:prstDash val="solid"/>
          </a:ln>
        </p:spPr>
      </p:sp>
      <p:sp>
        <p:nvSpPr>
          <p:cNvPr id="11" name="">
            <a:extLst xmlns:a="http://schemas.openxmlformats.org/drawingml/2006/main">
              <a:ext uri="{FF2B5EF4-FFF2-40B4-BE49-F238E27FC236}">
                <a16:creationId xmlns:a16="http://schemas.microsoft.com/office/drawing/2014/main" id="{A2DAA8D1-842B-47DC-B2D6-C77A590F8124}"/>
              </a:ext>
            </a:extLst>
          </p:cNvPr>
          <p:cNvSpPr>
            <a:spLocks xmlns:a="http://schemas.openxmlformats.org/drawingml/2006/main" noGrp="1"/>
          </p:cNvSpPr>
          <p:nvPr/>
        </p:nvSpPr>
        <p:spPr>
          <a:xfrm xmlns:a="http://schemas.openxmlformats.org/drawingml/2006/main">
            <a:off x="8190905" y="2362200"/>
            <a:ext cx="96439" cy="114050"/>
          </a:xfrm>
          <a:custGeom xmlns:a="http://schemas.openxmlformats.org/drawingml/2006/main">
            <a:pathLst>
              <a:path w="96439" h="114050">
                <a:moveTo>
                  <a:pt x="96439" y="114050"/>
                </a:moveTo>
                <a:lnTo>
                  <a:pt x="48220" y="0"/>
                </a:lnTo>
                <a:lnTo>
                  <a:pt x="0" y="114050"/>
                </a:lnTo>
              </a:path>
            </a:pathLst>
          </a:custGeom>
          <a:noFill xmlns:a="http://schemas.openxmlformats.org/drawingml/2006/main"/>
          <a:ln xmlns:a="http://schemas.openxmlformats.org/drawingml/2006/main" w="19050">
            <a:solidFill>
              <a:srgbClr val="BED1DC"/>
            </a:solidFill>
            <a:prstDash val="solid"/>
          </a:ln>
        </p:spPr>
      </p:sp>
      <p:sp>
        <p:nvSpPr>
          <p:cNvPr id="12" name="x">
            <a:extLst xmlns:a="http://schemas.openxmlformats.org/drawingml/2006/main">
              <a:ext uri="{FF2B5EF4-FFF2-40B4-BE49-F238E27FC236}">
                <a16:creationId xmlns:a16="http://schemas.microsoft.com/office/drawing/2014/main" id="{15B8D5CB-F14C-4787-BB64-E4F46D72AC14}"/>
              </a:ext>
            </a:extLst>
          </p:cNvPr>
          <p:cNvSpPr>
            <a:spLocks xmlns:a="http://schemas.openxmlformats.org/drawingml/2006/main" noGrp="1"/>
          </p:cNvSpPr>
          <p:nvPr/>
        </p:nvSpPr>
        <p:spPr>
          <a:xfrm xmlns:a="http://schemas.openxmlformats.org/drawingml/2006/main">
            <a:off x="11182350" y="5133975"/>
            <a:ext cx="285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650" b="0">
                <a:solidFill>
                  <a:srgbClr val="BED1DC"/>
                </a:solidFill>
                <a:latin typeface="Arial"/>
                <a:ea typeface="Arial"/>
                <a:cs typeface="Arial"/>
              </a:defRPr>
            </a:defPPr>
            <a:lvl1pPr>
              <a:defRPr sz="1650" b="0">
                <a:solidFill>
                  <a:srgbClr val="BED1DC"/>
                </a:solidFill>
                <a:latin typeface="Arial"/>
                <a:ea typeface="Arial"/>
                <a:cs typeface="Arial"/>
              </a:defRPr>
            </a:lvl1pPr>
            <a:lvl2pPr>
              <a:defRPr sz="1650" b="0">
                <a:solidFill>
                  <a:srgbClr val="BED1DC"/>
                </a:solidFill>
                <a:latin typeface="Arial"/>
                <a:ea typeface="Arial"/>
                <a:cs typeface="Arial"/>
              </a:defRPr>
            </a:lvl2pPr>
            <a:lvl3pPr>
              <a:defRPr sz="1650" b="0">
                <a:solidFill>
                  <a:srgbClr val="BED1DC"/>
                </a:solidFill>
                <a:latin typeface="Arial"/>
                <a:ea typeface="Arial"/>
                <a:cs typeface="Arial"/>
              </a:defRPr>
            </a:lvl3pPr>
            <a:lvl4pPr>
              <a:defRPr sz="1650" b="0">
                <a:solidFill>
                  <a:srgbClr val="BED1DC"/>
                </a:solidFill>
                <a:latin typeface="Arial"/>
                <a:ea typeface="Arial"/>
                <a:cs typeface="Arial"/>
              </a:defRPr>
            </a:lvl4pPr>
            <a:lvl5pPr>
              <a:defRPr sz="1650" b="0">
                <a:solidFill>
                  <a:srgbClr val="BED1DC"/>
                </a:solidFill>
                <a:latin typeface="Arial"/>
                <a:ea typeface="Arial"/>
                <a:cs typeface="Arial"/>
              </a:defRPr>
            </a:lvl5pPr>
            <a:lvl6pPr>
              <a:defRPr sz="1650" b="0">
                <a:solidFill>
                  <a:srgbClr val="BED1DC"/>
                </a:solidFill>
                <a:latin typeface="Arial"/>
                <a:ea typeface="Arial"/>
                <a:cs typeface="Arial"/>
              </a:defRPr>
            </a:lvl6pPr>
            <a:lvl7pPr>
              <a:defRPr sz="1650" b="0">
                <a:solidFill>
                  <a:srgbClr val="BED1DC"/>
                </a:solidFill>
                <a:latin typeface="Arial"/>
                <a:ea typeface="Arial"/>
                <a:cs typeface="Arial"/>
              </a:defRPr>
            </a:lvl7pPr>
            <a:lvl8pPr>
              <a:defRPr sz="1650" b="0">
                <a:solidFill>
                  <a:srgbClr val="BED1DC"/>
                </a:solidFill>
                <a:latin typeface="Arial"/>
                <a:ea typeface="Arial"/>
                <a:cs typeface="Arial"/>
              </a:defRPr>
            </a:lvl8pPr>
            <a:lvl9pPr>
              <a:defRPr sz="1650" b="0">
                <a:solidFill>
                  <a:srgbClr val="BED1DC"/>
                </a:solidFill>
                <a:latin typeface="Arial"/>
                <a:ea typeface="Arial"/>
                <a:cs typeface="Arial"/>
              </a:defRPr>
            </a:lvl9pPr>
          </a:lstStyle>
          <a:p xmlns:a="http://schemas.openxmlformats.org/drawingml/2006/main">
            <a:pPr>
              <a:defRPr sz="1650" b="0">
                <a:solidFill>
                  <a:srgbClr val="BED1DC"/>
                </a:solidFill>
                <a:latin typeface="Arial"/>
                <a:ea typeface="Arial"/>
                <a:cs typeface="Arial"/>
              </a:defRPr>
            </a:pPr>
            <a:r>
              <a:rPr sz="1650" b="0">
                <a:solidFill>
                  <a:srgbClr val="BED1DC"/>
                </a:solidFill>
                <a:latin typeface="Arial"/>
                <a:ea typeface="Arial"/>
                <a:cs typeface="Arial"/>
              </a:rPr>
              <a:t>x</a:t>
            </a:r>
          </a:p>
        </p:txBody>
      </p:sp>
      <p:sp>
        <p:nvSpPr>
          <p:cNvPr id="13" name="y">
            <a:extLst xmlns:a="http://schemas.openxmlformats.org/drawingml/2006/main">
              <a:ext uri="{FF2B5EF4-FFF2-40B4-BE49-F238E27FC236}">
                <a16:creationId xmlns:a16="http://schemas.microsoft.com/office/drawing/2014/main" id="{B53709F9-8E74-47D8-95F3-2F190EBD83D4}"/>
              </a:ext>
            </a:extLst>
          </p:cNvPr>
          <p:cNvSpPr>
            <a:spLocks xmlns:a="http://schemas.openxmlformats.org/drawingml/2006/main" noGrp="1"/>
          </p:cNvSpPr>
          <p:nvPr/>
        </p:nvSpPr>
        <p:spPr>
          <a:xfrm xmlns:a="http://schemas.openxmlformats.org/drawingml/2006/main">
            <a:off x="8153400" y="2047875"/>
            <a:ext cx="285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650" b="0">
                <a:solidFill>
                  <a:srgbClr val="BED1DC"/>
                </a:solidFill>
                <a:latin typeface="Arial"/>
                <a:ea typeface="Arial"/>
                <a:cs typeface="Arial"/>
              </a:defRPr>
            </a:defPPr>
            <a:lvl1pPr>
              <a:defRPr sz="1650" b="0">
                <a:solidFill>
                  <a:srgbClr val="BED1DC"/>
                </a:solidFill>
                <a:latin typeface="Arial"/>
                <a:ea typeface="Arial"/>
                <a:cs typeface="Arial"/>
              </a:defRPr>
            </a:lvl1pPr>
            <a:lvl2pPr>
              <a:defRPr sz="1650" b="0">
                <a:solidFill>
                  <a:srgbClr val="BED1DC"/>
                </a:solidFill>
                <a:latin typeface="Arial"/>
                <a:ea typeface="Arial"/>
                <a:cs typeface="Arial"/>
              </a:defRPr>
            </a:lvl2pPr>
            <a:lvl3pPr>
              <a:defRPr sz="1650" b="0">
                <a:solidFill>
                  <a:srgbClr val="BED1DC"/>
                </a:solidFill>
                <a:latin typeface="Arial"/>
                <a:ea typeface="Arial"/>
                <a:cs typeface="Arial"/>
              </a:defRPr>
            </a:lvl3pPr>
            <a:lvl4pPr>
              <a:defRPr sz="1650" b="0">
                <a:solidFill>
                  <a:srgbClr val="BED1DC"/>
                </a:solidFill>
                <a:latin typeface="Arial"/>
                <a:ea typeface="Arial"/>
                <a:cs typeface="Arial"/>
              </a:defRPr>
            </a:lvl4pPr>
            <a:lvl5pPr>
              <a:defRPr sz="1650" b="0">
                <a:solidFill>
                  <a:srgbClr val="BED1DC"/>
                </a:solidFill>
                <a:latin typeface="Arial"/>
                <a:ea typeface="Arial"/>
                <a:cs typeface="Arial"/>
              </a:defRPr>
            </a:lvl5pPr>
            <a:lvl6pPr>
              <a:defRPr sz="1650" b="0">
                <a:solidFill>
                  <a:srgbClr val="BED1DC"/>
                </a:solidFill>
                <a:latin typeface="Arial"/>
                <a:ea typeface="Arial"/>
                <a:cs typeface="Arial"/>
              </a:defRPr>
            </a:lvl6pPr>
            <a:lvl7pPr>
              <a:defRPr sz="1650" b="0">
                <a:solidFill>
                  <a:srgbClr val="BED1DC"/>
                </a:solidFill>
                <a:latin typeface="Arial"/>
                <a:ea typeface="Arial"/>
                <a:cs typeface="Arial"/>
              </a:defRPr>
            </a:lvl7pPr>
            <a:lvl8pPr>
              <a:defRPr sz="1650" b="0">
                <a:solidFill>
                  <a:srgbClr val="BED1DC"/>
                </a:solidFill>
                <a:latin typeface="Arial"/>
                <a:ea typeface="Arial"/>
                <a:cs typeface="Arial"/>
              </a:defRPr>
            </a:lvl8pPr>
            <a:lvl9pPr>
              <a:defRPr sz="1650" b="0">
                <a:solidFill>
                  <a:srgbClr val="BED1DC"/>
                </a:solidFill>
                <a:latin typeface="Arial"/>
                <a:ea typeface="Arial"/>
                <a:cs typeface="Arial"/>
              </a:defRPr>
            </a:lvl9pPr>
          </a:lstStyle>
          <a:p xmlns:a="http://schemas.openxmlformats.org/drawingml/2006/main">
            <a:pPr>
              <a:defRPr sz="1650" b="0">
                <a:solidFill>
                  <a:srgbClr val="BED1DC"/>
                </a:solidFill>
                <a:latin typeface="Arial"/>
                <a:ea typeface="Arial"/>
                <a:cs typeface="Arial"/>
              </a:defRPr>
            </a:pPr>
            <a:r>
              <a:rPr sz="1650" b="0">
                <a:solidFill>
                  <a:srgbClr val="BED1DC"/>
                </a:solidFill>
                <a:latin typeface="Arial"/>
                <a:ea typeface="Arial"/>
                <a:cs typeface="Arial"/>
              </a:rPr>
              <a:t>y</a:t>
            </a:r>
          </a:p>
        </p:txBody>
      </p:sp>
      <p:sp>
        <p:nvSpPr>
          <p:cNvPr id="14" name="">
            <a:extLst xmlns:a="http://schemas.openxmlformats.org/drawingml/2006/main">
              <a:ext uri="{FF2B5EF4-FFF2-40B4-BE49-F238E27FC236}">
                <a16:creationId xmlns:a16="http://schemas.microsoft.com/office/drawing/2014/main" id="{604A5D06-D0BC-48F5-9A86-B902AB68D51E}"/>
              </a:ext>
            </a:extLst>
          </p:cNvPr>
          <p:cNvSpPr>
            <a:spLocks xmlns:a="http://schemas.openxmlformats.org/drawingml/2006/main" noGrp="1"/>
          </p:cNvSpPr>
          <p:nvPr/>
        </p:nvSpPr>
        <p:spPr>
          <a:xfrm xmlns:a="http://schemas.openxmlformats.org/drawingml/2006/main">
            <a:off x="8239125" y="5267325"/>
            <a:ext cx="2762250" cy="9525"/>
          </a:xfrm>
          <a:custGeom xmlns:a="http://schemas.openxmlformats.org/drawingml/2006/main">
            <a:pathLst>
              <a:path w="2762250" h="9525">
                <a:moveTo>
                  <a:pt x="0" y="0"/>
                </a:moveTo>
                <a:lnTo>
                  <a:pt x="2762250" y="0"/>
                </a:lnTo>
              </a:path>
            </a:pathLst>
          </a:custGeom>
          <a:noFill xmlns:a="http://schemas.openxmlformats.org/drawingml/2006/main"/>
          <a:ln xmlns:a="http://schemas.openxmlformats.org/drawingml/2006/main" w="28575">
            <a:solidFill>
              <a:srgbClr val="7D94A8"/>
            </a:solidFill>
            <a:prstDash val="solid"/>
          </a:ln>
        </p:spPr>
      </p:sp>
      <p:sp>
        <p:nvSpPr>
          <p:cNvPr id="15" name="">
            <a:extLst xmlns:a="http://schemas.openxmlformats.org/drawingml/2006/main">
              <a:ext uri="{FF2B5EF4-FFF2-40B4-BE49-F238E27FC236}">
                <a16:creationId xmlns:a16="http://schemas.microsoft.com/office/drawing/2014/main" id="{798D3099-B910-43A1-BD2D-976071972E53}"/>
              </a:ext>
            </a:extLst>
          </p:cNvPr>
          <p:cNvSpPr>
            <a:spLocks xmlns:a="http://schemas.openxmlformats.org/drawingml/2006/main" noGrp="1"/>
          </p:cNvSpPr>
          <p:nvPr/>
        </p:nvSpPr>
        <p:spPr>
          <a:xfrm xmlns:a="http://schemas.openxmlformats.org/drawingml/2006/main">
            <a:off x="10887325" y="5219105"/>
            <a:ext cx="114050" cy="96439"/>
          </a:xfrm>
          <a:custGeom xmlns:a="http://schemas.openxmlformats.org/drawingml/2006/main">
            <a:pathLst>
              <a:path w="114050" h="96439">
                <a:moveTo>
                  <a:pt x="0" y="96439"/>
                </a:moveTo>
                <a:lnTo>
                  <a:pt x="114050" y="48220"/>
                </a:lnTo>
                <a:lnTo>
                  <a:pt x="0" y="0"/>
                </a:lnTo>
              </a:path>
            </a:pathLst>
          </a:custGeom>
          <a:noFill xmlns:a="http://schemas.openxmlformats.org/drawingml/2006/main"/>
          <a:ln xmlns:a="http://schemas.openxmlformats.org/drawingml/2006/main" w="28575">
            <a:solidFill>
              <a:srgbClr val="7D94A8"/>
            </a:solidFill>
            <a:prstDash val="solid"/>
          </a:ln>
        </p:spPr>
      </p:sp>
      <p:sp>
        <p:nvSpPr>
          <p:cNvPr id="16" name="">
            <a:extLst xmlns:a="http://schemas.openxmlformats.org/drawingml/2006/main">
              <a:ext uri="{FF2B5EF4-FFF2-40B4-BE49-F238E27FC236}">
                <a16:creationId xmlns:a16="http://schemas.microsoft.com/office/drawing/2014/main" id="{03255982-17A3-4467-9195-2E8A32029BFE}"/>
              </a:ext>
            </a:extLst>
          </p:cNvPr>
          <p:cNvSpPr>
            <a:spLocks xmlns:a="http://schemas.openxmlformats.org/drawingml/2006/main" noGrp="1"/>
          </p:cNvSpPr>
          <p:nvPr/>
        </p:nvSpPr>
        <p:spPr>
          <a:xfrm xmlns:a="http://schemas.openxmlformats.org/drawingml/2006/main">
            <a:off x="8239125" y="2875146"/>
            <a:ext cx="1381125" cy="2392179"/>
          </a:xfrm>
          <a:custGeom xmlns:a="http://schemas.openxmlformats.org/drawingml/2006/main">
            <a:pathLst>
              <a:path w="1381125" h="2392179">
                <a:moveTo>
                  <a:pt x="0" y="2392179"/>
                </a:moveTo>
                <a:lnTo>
                  <a:pt x="1381125" y="0"/>
                </a:lnTo>
              </a:path>
            </a:pathLst>
          </a:custGeom>
          <a:noFill xmlns:a="http://schemas.openxmlformats.org/drawingml/2006/main"/>
          <a:ln xmlns:a="http://schemas.openxmlformats.org/drawingml/2006/main" w="47625">
            <a:solidFill>
              <a:srgbClr val="00B8D9"/>
            </a:solidFill>
            <a:prstDash val="solid"/>
          </a:ln>
        </p:spPr>
      </p:sp>
      <p:sp>
        <p:nvSpPr>
          <p:cNvPr id="17" name="">
            <a:extLst xmlns:a="http://schemas.openxmlformats.org/drawingml/2006/main">
              <a:ext uri="{FF2B5EF4-FFF2-40B4-BE49-F238E27FC236}">
                <a16:creationId xmlns:a16="http://schemas.microsoft.com/office/drawing/2014/main" id="{067ACB19-C7E3-4065-A3D1-7CEAB679EB76}"/>
              </a:ext>
            </a:extLst>
          </p:cNvPr>
          <p:cNvSpPr>
            <a:spLocks xmlns:a="http://schemas.openxmlformats.org/drawingml/2006/main" noGrp="1"/>
          </p:cNvSpPr>
          <p:nvPr/>
        </p:nvSpPr>
        <p:spPr>
          <a:xfrm xmlns:a="http://schemas.openxmlformats.org/drawingml/2006/main">
            <a:off x="9521465" y="2875146"/>
            <a:ext cx="98785" cy="122880"/>
          </a:xfrm>
          <a:custGeom xmlns:a="http://schemas.openxmlformats.org/drawingml/2006/main">
            <a:pathLst>
              <a:path w="98785" h="122880">
                <a:moveTo>
                  <a:pt x="83519" y="122880"/>
                </a:moveTo>
                <a:lnTo>
                  <a:pt x="98785" y="0"/>
                </a:lnTo>
                <a:lnTo>
                  <a:pt x="0" y="74661"/>
                </a:lnTo>
              </a:path>
            </a:pathLst>
          </a:custGeom>
          <a:noFill xmlns:a="http://schemas.openxmlformats.org/drawingml/2006/main"/>
          <a:ln xmlns:a="http://schemas.openxmlformats.org/drawingml/2006/main" w="47625">
            <a:solidFill>
              <a:srgbClr val="00B8D9"/>
            </a:solidFill>
            <a:prstDash val="solid"/>
          </a:ln>
        </p:spPr>
      </p:sp>
      <p:sp>
        <p:nvSpPr>
          <p:cNvPr id="18" name="">
            <a:extLst xmlns:a="http://schemas.openxmlformats.org/drawingml/2006/main">
              <a:ext uri="{FF2B5EF4-FFF2-40B4-BE49-F238E27FC236}">
                <a16:creationId xmlns:a16="http://schemas.microsoft.com/office/drawing/2014/main" id="{94D88D75-D295-46DC-A8E0-E263E0B8FBC0}"/>
              </a:ext>
            </a:extLst>
          </p:cNvPr>
          <p:cNvSpPr>
            <a:spLocks xmlns:a="http://schemas.openxmlformats.org/drawingml/2006/main" noGrp="1"/>
          </p:cNvSpPr>
          <p:nvPr/>
        </p:nvSpPr>
        <p:spPr>
          <a:xfrm xmlns:a="http://schemas.openxmlformats.org/drawingml/2006/main">
            <a:off x="8643938" y="4566169"/>
            <a:ext cx="404813" cy="701156"/>
          </a:xfrm>
          <a:custGeom xmlns:a="http://schemas.openxmlformats.org/drawingml/2006/main">
            <a:pathLst>
              <a:path w="404813" h="701156">
                <a:moveTo>
                  <a:pt x="404813" y="701156"/>
                </a:moveTo>
                <a:lnTo>
                  <a:pt x="404042" y="665840"/>
                </a:lnTo>
                <a:lnTo>
                  <a:pt x="401732" y="630592"/>
                </a:lnTo>
                <a:lnTo>
                  <a:pt x="397886" y="595479"/>
                </a:lnTo>
                <a:lnTo>
                  <a:pt x="392512" y="560566"/>
                </a:lnTo>
                <a:lnTo>
                  <a:pt x="385621" y="525921"/>
                </a:lnTo>
                <a:lnTo>
                  <a:pt x="377225" y="491609"/>
                </a:lnTo>
                <a:lnTo>
                  <a:pt x="367341" y="457697"/>
                </a:lnTo>
                <a:lnTo>
                  <a:pt x="355986" y="424248"/>
                </a:lnTo>
                <a:lnTo>
                  <a:pt x="343183" y="391326"/>
                </a:lnTo>
                <a:lnTo>
                  <a:pt x="328957" y="358994"/>
                </a:lnTo>
                <a:lnTo>
                  <a:pt x="313334" y="327313"/>
                </a:lnTo>
                <a:lnTo>
                  <a:pt x="296343" y="296343"/>
                </a:lnTo>
                <a:lnTo>
                  <a:pt x="278018" y="266145"/>
                </a:lnTo>
                <a:lnTo>
                  <a:pt x="258393" y="236774"/>
                </a:lnTo>
                <a:lnTo>
                  <a:pt x="237506" y="208287"/>
                </a:lnTo>
                <a:lnTo>
                  <a:pt x="215396" y="180739"/>
                </a:lnTo>
                <a:lnTo>
                  <a:pt x="192106" y="154181"/>
                </a:lnTo>
                <a:lnTo>
                  <a:pt x="167679" y="128664"/>
                </a:lnTo>
                <a:lnTo>
                  <a:pt x="142162" y="104238"/>
                </a:lnTo>
                <a:lnTo>
                  <a:pt x="115604" y="80947"/>
                </a:lnTo>
                <a:lnTo>
                  <a:pt x="88056" y="58837"/>
                </a:lnTo>
                <a:lnTo>
                  <a:pt x="59569" y="37950"/>
                </a:lnTo>
                <a:lnTo>
                  <a:pt x="30199" y="18325"/>
                </a:lnTo>
                <a:lnTo>
                  <a:pt x="0" y="0"/>
                </a:lnTo>
              </a:path>
            </a:pathLst>
          </a:custGeom>
          <a:noFill xmlns:a="http://schemas.openxmlformats.org/drawingml/2006/main"/>
          <a:ln xmlns:a="http://schemas.openxmlformats.org/drawingml/2006/main" w="19050">
            <a:solidFill>
              <a:srgbClr val="007C98"/>
            </a:solidFill>
            <a:prstDash val="solid"/>
          </a:ln>
        </p:spPr>
      </p:sp>
      <p:sp>
        <p:nvSpPr>
          <p:cNvPr id="19" name="60°">
            <a:extLst xmlns:a="http://schemas.openxmlformats.org/drawingml/2006/main">
              <a:ext uri="{FF2B5EF4-FFF2-40B4-BE49-F238E27FC236}">
                <a16:creationId xmlns:a16="http://schemas.microsoft.com/office/drawing/2014/main" id="{A1DCE005-A9A5-4358-9318-E8342A1F3970}"/>
              </a:ext>
            </a:extLst>
          </p:cNvPr>
          <p:cNvSpPr>
            <a:spLocks xmlns:a="http://schemas.openxmlformats.org/drawingml/2006/main" noGrp="1"/>
          </p:cNvSpPr>
          <p:nvPr/>
        </p:nvSpPr>
        <p:spPr>
          <a:xfrm xmlns:a="http://schemas.openxmlformats.org/drawingml/2006/main">
            <a:off x="9048750" y="4533900"/>
            <a:ext cx="952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250" b="1">
                <a:solidFill>
                  <a:srgbClr val="007C98"/>
                </a:solidFill>
                <a:latin typeface="Arial"/>
                <a:ea typeface="Arial"/>
                <a:cs typeface="Arial"/>
              </a:defRPr>
            </a:defPPr>
            <a:lvl1pPr>
              <a:defRPr sz="2250" b="1">
                <a:solidFill>
                  <a:srgbClr val="007C98"/>
                </a:solidFill>
                <a:latin typeface="Arial"/>
                <a:ea typeface="Arial"/>
                <a:cs typeface="Arial"/>
              </a:defRPr>
            </a:lvl1pPr>
            <a:lvl2pPr>
              <a:defRPr sz="2250" b="1">
                <a:solidFill>
                  <a:srgbClr val="007C98"/>
                </a:solidFill>
                <a:latin typeface="Arial"/>
                <a:ea typeface="Arial"/>
                <a:cs typeface="Arial"/>
              </a:defRPr>
            </a:lvl2pPr>
            <a:lvl3pPr>
              <a:defRPr sz="2250" b="1">
                <a:solidFill>
                  <a:srgbClr val="007C98"/>
                </a:solidFill>
                <a:latin typeface="Arial"/>
                <a:ea typeface="Arial"/>
                <a:cs typeface="Arial"/>
              </a:defRPr>
            </a:lvl3pPr>
            <a:lvl4pPr>
              <a:defRPr sz="2250" b="1">
                <a:solidFill>
                  <a:srgbClr val="007C98"/>
                </a:solidFill>
                <a:latin typeface="Arial"/>
                <a:ea typeface="Arial"/>
                <a:cs typeface="Arial"/>
              </a:defRPr>
            </a:lvl4pPr>
            <a:lvl5pPr>
              <a:defRPr sz="2250" b="1">
                <a:solidFill>
                  <a:srgbClr val="007C98"/>
                </a:solidFill>
                <a:latin typeface="Arial"/>
                <a:ea typeface="Arial"/>
                <a:cs typeface="Arial"/>
              </a:defRPr>
            </a:lvl5pPr>
            <a:lvl6pPr>
              <a:defRPr sz="2250" b="1">
                <a:solidFill>
                  <a:srgbClr val="007C98"/>
                </a:solidFill>
                <a:latin typeface="Arial"/>
                <a:ea typeface="Arial"/>
                <a:cs typeface="Arial"/>
              </a:defRPr>
            </a:lvl6pPr>
            <a:lvl7pPr>
              <a:defRPr sz="2250" b="1">
                <a:solidFill>
                  <a:srgbClr val="007C98"/>
                </a:solidFill>
                <a:latin typeface="Arial"/>
                <a:ea typeface="Arial"/>
                <a:cs typeface="Arial"/>
              </a:defRPr>
            </a:lvl7pPr>
            <a:lvl8pPr>
              <a:defRPr sz="2250" b="1">
                <a:solidFill>
                  <a:srgbClr val="007C98"/>
                </a:solidFill>
                <a:latin typeface="Arial"/>
                <a:ea typeface="Arial"/>
                <a:cs typeface="Arial"/>
              </a:defRPr>
            </a:lvl8pPr>
            <a:lvl9pPr>
              <a:defRPr sz="2250" b="1">
                <a:solidFill>
                  <a:srgbClr val="007C98"/>
                </a:solidFill>
                <a:latin typeface="Arial"/>
                <a:ea typeface="Arial"/>
                <a:cs typeface="Arial"/>
              </a:defRPr>
            </a:lvl9pPr>
          </a:lstStyle>
          <a:p xmlns:a="http://schemas.openxmlformats.org/drawingml/2006/main">
            <a:pPr>
              <a:defRPr sz="2250" b="1">
                <a:solidFill>
                  <a:srgbClr val="007C98"/>
                </a:solidFill>
                <a:latin typeface="Arial"/>
                <a:ea typeface="Arial"/>
                <a:cs typeface="Arial"/>
              </a:defRPr>
            </a:pPr>
            <a:r>
              <a:rPr sz="2250" b="1">
                <a:solidFill>
                  <a:srgbClr val="007C98"/>
                </a:solidFill>
                <a:latin typeface="Arial"/>
                <a:ea typeface="Arial"/>
                <a:cs typeface="Arial"/>
              </a:rPr>
              <a:t>60°</a:t>
            </a:r>
          </a:p>
        </p:txBody>
      </p:sp>
      <p:sp>
        <p:nvSpPr>
          <p:cNvPr id="20" name="Rotated vector">
            <a:extLst xmlns:a="http://schemas.openxmlformats.org/drawingml/2006/main">
              <a:ext uri="{FF2B5EF4-FFF2-40B4-BE49-F238E27FC236}">
                <a16:creationId xmlns:a16="http://schemas.microsoft.com/office/drawing/2014/main" id="{F0252F38-CB52-47FA-A0A7-6B8AA5745A8F}"/>
              </a:ext>
            </a:extLst>
          </p:cNvPr>
          <p:cNvSpPr>
            <a:spLocks xmlns:a="http://schemas.openxmlformats.org/drawingml/2006/main" noGrp="1"/>
          </p:cNvSpPr>
          <p:nvPr/>
        </p:nvSpPr>
        <p:spPr>
          <a:xfrm xmlns:a="http://schemas.openxmlformats.org/drawingml/2006/main">
            <a:off x="8763000" y="2266950"/>
            <a:ext cx="271462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950" b="1">
                <a:solidFill>
                  <a:srgbClr val="007C98"/>
                </a:solidFill>
                <a:latin typeface="Arial"/>
                <a:ea typeface="Arial"/>
                <a:cs typeface="Arial"/>
              </a:defRPr>
            </a:defPPr>
            <a:lvl1pPr>
              <a:defRPr sz="1950" b="1">
                <a:solidFill>
                  <a:srgbClr val="007C98"/>
                </a:solidFill>
                <a:latin typeface="Arial"/>
                <a:ea typeface="Arial"/>
                <a:cs typeface="Arial"/>
              </a:defRPr>
            </a:lvl1pPr>
            <a:lvl2pPr>
              <a:defRPr sz="1950" b="1">
                <a:solidFill>
                  <a:srgbClr val="007C98"/>
                </a:solidFill>
                <a:latin typeface="Arial"/>
                <a:ea typeface="Arial"/>
                <a:cs typeface="Arial"/>
              </a:defRPr>
            </a:lvl2pPr>
            <a:lvl3pPr>
              <a:defRPr sz="1950" b="1">
                <a:solidFill>
                  <a:srgbClr val="007C98"/>
                </a:solidFill>
                <a:latin typeface="Arial"/>
                <a:ea typeface="Arial"/>
                <a:cs typeface="Arial"/>
              </a:defRPr>
            </a:lvl3pPr>
            <a:lvl4pPr>
              <a:defRPr sz="1950" b="1">
                <a:solidFill>
                  <a:srgbClr val="007C98"/>
                </a:solidFill>
                <a:latin typeface="Arial"/>
                <a:ea typeface="Arial"/>
                <a:cs typeface="Arial"/>
              </a:defRPr>
            </a:lvl4pPr>
            <a:lvl5pPr>
              <a:defRPr sz="1950" b="1">
                <a:solidFill>
                  <a:srgbClr val="007C98"/>
                </a:solidFill>
                <a:latin typeface="Arial"/>
                <a:ea typeface="Arial"/>
                <a:cs typeface="Arial"/>
              </a:defRPr>
            </a:lvl5pPr>
            <a:lvl6pPr>
              <a:defRPr sz="1950" b="1">
                <a:solidFill>
                  <a:srgbClr val="007C98"/>
                </a:solidFill>
                <a:latin typeface="Arial"/>
                <a:ea typeface="Arial"/>
                <a:cs typeface="Arial"/>
              </a:defRPr>
            </a:lvl6pPr>
            <a:lvl7pPr>
              <a:defRPr sz="1950" b="1">
                <a:solidFill>
                  <a:srgbClr val="007C98"/>
                </a:solidFill>
                <a:latin typeface="Arial"/>
                <a:ea typeface="Arial"/>
                <a:cs typeface="Arial"/>
              </a:defRPr>
            </a:lvl7pPr>
            <a:lvl8pPr>
              <a:defRPr sz="1950" b="1">
                <a:solidFill>
                  <a:srgbClr val="007C98"/>
                </a:solidFill>
                <a:latin typeface="Arial"/>
                <a:ea typeface="Arial"/>
                <a:cs typeface="Arial"/>
              </a:defRPr>
            </a:lvl8pPr>
            <a:lvl9pPr>
              <a:defRPr sz="1950" b="1">
                <a:solidFill>
                  <a:srgbClr val="007C98"/>
                </a:solidFill>
                <a:latin typeface="Arial"/>
                <a:ea typeface="Arial"/>
                <a:cs typeface="Arial"/>
              </a:defRPr>
            </a:lvl9pPr>
          </a:lstStyle>
          <a:p xmlns:a="http://schemas.openxmlformats.org/drawingml/2006/main">
            <a:pPr>
              <a:defRPr sz="1950" b="1">
                <a:solidFill>
                  <a:srgbClr val="007C98"/>
                </a:solidFill>
                <a:latin typeface="Arial"/>
                <a:ea typeface="Arial"/>
                <a:cs typeface="Arial"/>
              </a:defRPr>
            </a:pPr>
            <a:r>
              <a:rPr sz="1950" b="1">
                <a:solidFill>
                  <a:srgbClr val="007C98"/>
                </a:solidFill>
                <a:latin typeface="Arial"/>
                <a:ea typeface="Arial"/>
                <a:cs typeface="Arial"/>
              </a:rPr>
              <a:t>Rotated vector</a:t>
            </a:r>
          </a:p>
        </p:txBody>
      </p:sp>
      <p:sp>
        <p:nvSpPr>
          <p:cNvPr id="21" name="Start on x-axis">
            <a:extLst xmlns:a="http://schemas.openxmlformats.org/drawingml/2006/main">
              <a:ext uri="{FF2B5EF4-FFF2-40B4-BE49-F238E27FC236}">
                <a16:creationId xmlns:a16="http://schemas.microsoft.com/office/drawing/2014/main" id="{CEAC4698-760A-4F2D-B5BA-6734F3773C1A}"/>
              </a:ext>
            </a:extLst>
          </p:cNvPr>
          <p:cNvSpPr>
            <a:spLocks xmlns:a="http://schemas.openxmlformats.org/drawingml/2006/main" noGrp="1"/>
          </p:cNvSpPr>
          <p:nvPr/>
        </p:nvSpPr>
        <p:spPr>
          <a:xfrm xmlns:a="http://schemas.openxmlformats.org/drawingml/2006/main">
            <a:off x="8648700" y="5562600"/>
            <a:ext cx="266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725" b="0">
                <a:solidFill>
                  <a:srgbClr val="5B6E82"/>
                </a:solidFill>
                <a:latin typeface="Arial"/>
                <a:ea typeface="Arial"/>
                <a:cs typeface="Arial"/>
              </a:defRPr>
            </a:defPPr>
            <a:lvl1pPr>
              <a:defRPr sz="1725" b="0">
                <a:solidFill>
                  <a:srgbClr val="5B6E82"/>
                </a:solidFill>
                <a:latin typeface="Arial"/>
                <a:ea typeface="Arial"/>
                <a:cs typeface="Arial"/>
              </a:defRPr>
            </a:lvl1pPr>
            <a:lvl2pPr>
              <a:defRPr sz="1725" b="0">
                <a:solidFill>
                  <a:srgbClr val="5B6E82"/>
                </a:solidFill>
                <a:latin typeface="Arial"/>
                <a:ea typeface="Arial"/>
                <a:cs typeface="Arial"/>
              </a:defRPr>
            </a:lvl2pPr>
            <a:lvl3pPr>
              <a:defRPr sz="1725" b="0">
                <a:solidFill>
                  <a:srgbClr val="5B6E82"/>
                </a:solidFill>
                <a:latin typeface="Arial"/>
                <a:ea typeface="Arial"/>
                <a:cs typeface="Arial"/>
              </a:defRPr>
            </a:lvl3pPr>
            <a:lvl4pPr>
              <a:defRPr sz="1725" b="0">
                <a:solidFill>
                  <a:srgbClr val="5B6E82"/>
                </a:solidFill>
                <a:latin typeface="Arial"/>
                <a:ea typeface="Arial"/>
                <a:cs typeface="Arial"/>
              </a:defRPr>
            </a:lvl4pPr>
            <a:lvl5pPr>
              <a:defRPr sz="1725" b="0">
                <a:solidFill>
                  <a:srgbClr val="5B6E82"/>
                </a:solidFill>
                <a:latin typeface="Arial"/>
                <a:ea typeface="Arial"/>
                <a:cs typeface="Arial"/>
              </a:defRPr>
            </a:lvl5pPr>
            <a:lvl6pPr>
              <a:defRPr sz="1725" b="0">
                <a:solidFill>
                  <a:srgbClr val="5B6E82"/>
                </a:solidFill>
                <a:latin typeface="Arial"/>
                <a:ea typeface="Arial"/>
                <a:cs typeface="Arial"/>
              </a:defRPr>
            </a:lvl6pPr>
            <a:lvl7pPr>
              <a:defRPr sz="1725" b="0">
                <a:solidFill>
                  <a:srgbClr val="5B6E82"/>
                </a:solidFill>
                <a:latin typeface="Arial"/>
                <a:ea typeface="Arial"/>
                <a:cs typeface="Arial"/>
              </a:defRPr>
            </a:lvl7pPr>
            <a:lvl8pPr>
              <a:defRPr sz="1725" b="0">
                <a:solidFill>
                  <a:srgbClr val="5B6E82"/>
                </a:solidFill>
                <a:latin typeface="Arial"/>
                <a:ea typeface="Arial"/>
                <a:cs typeface="Arial"/>
              </a:defRPr>
            </a:lvl8pPr>
            <a:lvl9pPr>
              <a:defRPr sz="1725" b="0">
                <a:solidFill>
                  <a:srgbClr val="5B6E82"/>
                </a:solidFill>
                <a:latin typeface="Arial"/>
                <a:ea typeface="Arial"/>
                <a:cs typeface="Arial"/>
              </a:defRPr>
            </a:lvl9pPr>
          </a:lstStyle>
          <a:p xmlns:a="http://schemas.openxmlformats.org/drawingml/2006/main">
            <a:pPr>
              <a:defRPr sz="1725" b="0">
                <a:solidFill>
                  <a:srgbClr val="5B6E82"/>
                </a:solidFill>
                <a:latin typeface="Arial"/>
                <a:ea typeface="Arial"/>
                <a:cs typeface="Arial"/>
              </a:defRPr>
            </a:pPr>
            <a:r>
              <a:rPr sz="1725" b="0">
                <a:solidFill>
                  <a:srgbClr val="5B6E82"/>
                </a:solidFill>
                <a:latin typeface="Arial"/>
                <a:ea typeface="Arial"/>
                <a:cs typeface="Arial"/>
              </a:rPr>
              <a:t>Start on x-axis</a:t>
            </a:r>
          </a:p>
        </p:txBody>
      </p:sp>
    </p:spTree>
    <p:extLst>
      <p:ext uri="{BB962C8B-B14F-4D97-AF65-F5344CB8AC3E}">
        <p14:creationId xmlns:p14="http://schemas.microsoft.com/office/powerpoint/2010/main" val="1643724281"/>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SMALL ROTATIONS APPROACH 60°">
            <a:extLst xmlns:a="http://schemas.openxmlformats.org/drawingml/2006/main">
              <a:ext uri="{FF2B5EF4-FFF2-40B4-BE49-F238E27FC236}">
                <a16:creationId xmlns:a16="http://schemas.microsoft.com/office/drawing/2014/main" id="{9BA752BC-4419-4314-A0EA-42A58AB19B24}"/>
              </a:ext>
            </a:extLst>
          </p:cNvPr>
          <p:cNvSpPr>
            <a:spLocks xmlns:a="http://schemas.openxmlformats.org/drawingml/2006/main" noGrp="1"/>
          </p:cNvSpPr>
          <p:nvPr/>
        </p:nvSpPr>
        <p:spPr>
          <a:xfrm xmlns:a="http://schemas.openxmlformats.org/drawingml/2006/main">
            <a:off x="571500" y="323850"/>
            <a:ext cx="10953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75" b="1">
                <a:solidFill>
                  <a:srgbClr val="007C98"/>
                </a:solidFill>
                <a:latin typeface="Arial"/>
                <a:ea typeface="Arial"/>
                <a:cs typeface="Arial"/>
              </a:defRPr>
            </a:defPPr>
            <a:lvl1pPr>
              <a:defRPr sz="1275" b="1">
                <a:solidFill>
                  <a:srgbClr val="007C98"/>
                </a:solidFill>
                <a:latin typeface="Arial"/>
                <a:ea typeface="Arial"/>
                <a:cs typeface="Arial"/>
              </a:defRPr>
            </a:lvl1pPr>
            <a:lvl2pPr>
              <a:defRPr sz="1275" b="1">
                <a:solidFill>
                  <a:srgbClr val="007C98"/>
                </a:solidFill>
                <a:latin typeface="Arial"/>
                <a:ea typeface="Arial"/>
                <a:cs typeface="Arial"/>
              </a:defRPr>
            </a:lvl2pPr>
            <a:lvl3pPr>
              <a:defRPr sz="1275" b="1">
                <a:solidFill>
                  <a:srgbClr val="007C98"/>
                </a:solidFill>
                <a:latin typeface="Arial"/>
                <a:ea typeface="Arial"/>
                <a:cs typeface="Arial"/>
              </a:defRPr>
            </a:lvl3pPr>
            <a:lvl4pPr>
              <a:defRPr sz="1275" b="1">
                <a:solidFill>
                  <a:srgbClr val="007C98"/>
                </a:solidFill>
                <a:latin typeface="Arial"/>
                <a:ea typeface="Arial"/>
                <a:cs typeface="Arial"/>
              </a:defRPr>
            </a:lvl4pPr>
            <a:lvl5pPr>
              <a:defRPr sz="1275" b="1">
                <a:solidFill>
                  <a:srgbClr val="007C98"/>
                </a:solidFill>
                <a:latin typeface="Arial"/>
                <a:ea typeface="Arial"/>
                <a:cs typeface="Arial"/>
              </a:defRPr>
            </a:lvl5pPr>
            <a:lvl6pPr>
              <a:defRPr sz="1275" b="1">
                <a:solidFill>
                  <a:srgbClr val="007C98"/>
                </a:solidFill>
                <a:latin typeface="Arial"/>
                <a:ea typeface="Arial"/>
                <a:cs typeface="Arial"/>
              </a:defRPr>
            </a:lvl6pPr>
            <a:lvl7pPr>
              <a:defRPr sz="1275" b="1">
                <a:solidFill>
                  <a:srgbClr val="007C98"/>
                </a:solidFill>
                <a:latin typeface="Arial"/>
                <a:ea typeface="Arial"/>
                <a:cs typeface="Arial"/>
              </a:defRPr>
            </a:lvl7pPr>
            <a:lvl8pPr>
              <a:defRPr sz="1275" b="1">
                <a:solidFill>
                  <a:srgbClr val="007C98"/>
                </a:solidFill>
                <a:latin typeface="Arial"/>
                <a:ea typeface="Arial"/>
                <a:cs typeface="Arial"/>
              </a:defRPr>
            </a:lvl8pPr>
            <a:lvl9pPr>
              <a:defRPr sz="1275" b="1">
                <a:solidFill>
                  <a:srgbClr val="007C98"/>
                </a:solidFill>
                <a:latin typeface="Arial"/>
                <a:ea typeface="Arial"/>
                <a:cs typeface="Arial"/>
              </a:defRPr>
            </a:lvl9pPr>
          </a:lstStyle>
          <a:p xmlns:a="http://schemas.openxmlformats.org/drawingml/2006/main">
            <a:pPr>
              <a:defRPr sz="1275" b="1">
                <a:solidFill>
                  <a:srgbClr val="007C98"/>
                </a:solidFill>
                <a:latin typeface="Arial"/>
                <a:ea typeface="Arial"/>
                <a:cs typeface="Arial"/>
              </a:defRPr>
            </a:pPr>
            <a:r>
              <a:rPr sz="1275" b="1">
                <a:solidFill>
                  <a:srgbClr val="007C98"/>
                </a:solidFill>
                <a:latin typeface="Arial"/>
                <a:ea typeface="Arial"/>
                <a:cs typeface="Arial"/>
              </a:rPr>
              <a:t>SMALL ROTATIONS APPROACH 60°</a:t>
            </a:r>
          </a:p>
        </p:txBody>
      </p:sp>
      <p:sp>
        <p:nvSpPr>
          <p:cNvPr id="3" name="Basic working principle">
            <a:extLst xmlns:a="http://schemas.openxmlformats.org/drawingml/2006/main">
              <a:ext uri="{FF2B5EF4-FFF2-40B4-BE49-F238E27FC236}">
                <a16:creationId xmlns:a16="http://schemas.microsoft.com/office/drawing/2014/main" id="{82F0A756-BFD3-4CAD-86A9-F63A42128D65}"/>
              </a:ext>
            </a:extLst>
          </p:cNvPr>
          <p:cNvSpPr>
            <a:spLocks xmlns:a="http://schemas.openxmlformats.org/drawingml/2006/main" noGrp="1"/>
          </p:cNvSpPr>
          <p:nvPr/>
        </p:nvSpPr>
        <p:spPr>
          <a:xfrm xmlns:a="http://schemas.openxmlformats.org/drawingml/2006/main">
            <a:off x="571500" y="800100"/>
            <a:ext cx="109537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225" b="1">
                <a:solidFill>
                  <a:srgbClr val="152A43"/>
                </a:solidFill>
                <a:latin typeface="Arial"/>
                <a:ea typeface="Arial"/>
                <a:cs typeface="Arial"/>
              </a:defRPr>
            </a:defPPr>
            <a:lvl1pPr>
              <a:defRPr sz="3225" b="1">
                <a:solidFill>
                  <a:srgbClr val="152A43"/>
                </a:solidFill>
                <a:latin typeface="Arial"/>
                <a:ea typeface="Arial"/>
                <a:cs typeface="Arial"/>
              </a:defRPr>
            </a:lvl1pPr>
            <a:lvl2pPr>
              <a:defRPr sz="3225" b="1">
                <a:solidFill>
                  <a:srgbClr val="152A43"/>
                </a:solidFill>
                <a:latin typeface="Arial"/>
                <a:ea typeface="Arial"/>
                <a:cs typeface="Arial"/>
              </a:defRPr>
            </a:lvl2pPr>
            <a:lvl3pPr>
              <a:defRPr sz="3225" b="1">
                <a:solidFill>
                  <a:srgbClr val="152A43"/>
                </a:solidFill>
                <a:latin typeface="Arial"/>
                <a:ea typeface="Arial"/>
                <a:cs typeface="Arial"/>
              </a:defRPr>
            </a:lvl3pPr>
            <a:lvl4pPr>
              <a:defRPr sz="3225" b="1">
                <a:solidFill>
                  <a:srgbClr val="152A43"/>
                </a:solidFill>
                <a:latin typeface="Arial"/>
                <a:ea typeface="Arial"/>
                <a:cs typeface="Arial"/>
              </a:defRPr>
            </a:lvl4pPr>
            <a:lvl5pPr>
              <a:defRPr sz="3225" b="1">
                <a:solidFill>
                  <a:srgbClr val="152A43"/>
                </a:solidFill>
                <a:latin typeface="Arial"/>
                <a:ea typeface="Arial"/>
                <a:cs typeface="Arial"/>
              </a:defRPr>
            </a:lvl5pPr>
            <a:lvl6pPr>
              <a:defRPr sz="3225" b="1">
                <a:solidFill>
                  <a:srgbClr val="152A43"/>
                </a:solidFill>
                <a:latin typeface="Arial"/>
                <a:ea typeface="Arial"/>
                <a:cs typeface="Arial"/>
              </a:defRPr>
            </a:lvl6pPr>
            <a:lvl7pPr>
              <a:defRPr sz="3225" b="1">
                <a:solidFill>
                  <a:srgbClr val="152A43"/>
                </a:solidFill>
                <a:latin typeface="Arial"/>
                <a:ea typeface="Arial"/>
                <a:cs typeface="Arial"/>
              </a:defRPr>
            </a:lvl7pPr>
            <a:lvl8pPr>
              <a:defRPr sz="3225" b="1">
                <a:solidFill>
                  <a:srgbClr val="152A43"/>
                </a:solidFill>
                <a:latin typeface="Arial"/>
                <a:ea typeface="Arial"/>
                <a:cs typeface="Arial"/>
              </a:defRPr>
            </a:lvl8pPr>
            <a:lvl9pPr>
              <a:defRPr sz="3225" b="1">
                <a:solidFill>
                  <a:srgbClr val="152A43"/>
                </a:solidFill>
                <a:latin typeface="Arial"/>
                <a:ea typeface="Arial"/>
                <a:cs typeface="Arial"/>
              </a:defRPr>
            </a:lvl9pPr>
          </a:lstStyle>
          <a:p xmlns:a="http://schemas.openxmlformats.org/drawingml/2006/main">
            <a:pPr>
              <a:defRPr sz="3225" b="1">
                <a:solidFill>
                  <a:srgbClr val="152A43"/>
                </a:solidFill>
                <a:latin typeface="Arial"/>
                <a:ea typeface="Arial"/>
                <a:cs typeface="Arial"/>
              </a:defRPr>
            </a:pPr>
            <a:r>
              <a:rPr sz="3225" b="1">
                <a:solidFill>
                  <a:srgbClr val="152A43"/>
                </a:solidFill>
                <a:latin typeface="Arial"/>
                <a:ea typeface="Arial"/>
                <a:cs typeface="Arial"/>
              </a:rPr>
              <a:t>Basic working principle</a:t>
            </a:r>
          </a:p>
        </p:txBody>
      </p:sp>
      <p:sp>
        <p:nvSpPr>
          <p:cNvPr id="4" name="03 / 10">
            <a:extLst xmlns:a="http://schemas.openxmlformats.org/drawingml/2006/main">
              <a:ext uri="{FF2B5EF4-FFF2-40B4-BE49-F238E27FC236}">
                <a16:creationId xmlns:a16="http://schemas.microsoft.com/office/drawing/2014/main" id="{702633D4-763B-4A4B-846B-786A4CD15717}"/>
              </a:ext>
            </a:extLst>
          </p:cNvPr>
          <p:cNvSpPr>
            <a:spLocks xmlns:a="http://schemas.openxmlformats.org/drawingml/2006/main" noGrp="1"/>
          </p:cNvSpPr>
          <p:nvPr/>
        </p:nvSpPr>
        <p:spPr>
          <a:xfrm xmlns:a="http://schemas.openxmlformats.org/drawingml/2006/main">
            <a:off x="10687050" y="6419850"/>
            <a:ext cx="1047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75" b="0">
                <a:solidFill>
                  <a:srgbClr val="5B6E82"/>
                </a:solidFill>
                <a:latin typeface="Arial"/>
                <a:ea typeface="Arial"/>
                <a:cs typeface="Arial"/>
              </a:defRPr>
            </a:defPPr>
            <a:lvl1pPr>
              <a:defRPr sz="1275" b="0">
                <a:solidFill>
                  <a:srgbClr val="5B6E82"/>
                </a:solidFill>
                <a:latin typeface="Arial"/>
                <a:ea typeface="Arial"/>
                <a:cs typeface="Arial"/>
              </a:defRPr>
            </a:lvl1pPr>
            <a:lvl2pPr>
              <a:defRPr sz="1275" b="0">
                <a:solidFill>
                  <a:srgbClr val="5B6E82"/>
                </a:solidFill>
                <a:latin typeface="Arial"/>
                <a:ea typeface="Arial"/>
                <a:cs typeface="Arial"/>
              </a:defRPr>
            </a:lvl2pPr>
            <a:lvl3pPr>
              <a:defRPr sz="1275" b="0">
                <a:solidFill>
                  <a:srgbClr val="5B6E82"/>
                </a:solidFill>
                <a:latin typeface="Arial"/>
                <a:ea typeface="Arial"/>
                <a:cs typeface="Arial"/>
              </a:defRPr>
            </a:lvl3pPr>
            <a:lvl4pPr>
              <a:defRPr sz="1275" b="0">
                <a:solidFill>
                  <a:srgbClr val="5B6E82"/>
                </a:solidFill>
                <a:latin typeface="Arial"/>
                <a:ea typeface="Arial"/>
                <a:cs typeface="Arial"/>
              </a:defRPr>
            </a:lvl4pPr>
            <a:lvl5pPr>
              <a:defRPr sz="1275" b="0">
                <a:solidFill>
                  <a:srgbClr val="5B6E82"/>
                </a:solidFill>
                <a:latin typeface="Arial"/>
                <a:ea typeface="Arial"/>
                <a:cs typeface="Arial"/>
              </a:defRPr>
            </a:lvl5pPr>
            <a:lvl6pPr>
              <a:defRPr sz="1275" b="0">
                <a:solidFill>
                  <a:srgbClr val="5B6E82"/>
                </a:solidFill>
                <a:latin typeface="Arial"/>
                <a:ea typeface="Arial"/>
                <a:cs typeface="Arial"/>
              </a:defRPr>
            </a:lvl6pPr>
            <a:lvl7pPr>
              <a:defRPr sz="1275" b="0">
                <a:solidFill>
                  <a:srgbClr val="5B6E82"/>
                </a:solidFill>
                <a:latin typeface="Arial"/>
                <a:ea typeface="Arial"/>
                <a:cs typeface="Arial"/>
              </a:defRPr>
            </a:lvl7pPr>
            <a:lvl8pPr>
              <a:defRPr sz="1275" b="0">
                <a:solidFill>
                  <a:srgbClr val="5B6E82"/>
                </a:solidFill>
                <a:latin typeface="Arial"/>
                <a:ea typeface="Arial"/>
                <a:cs typeface="Arial"/>
              </a:defRPr>
            </a:lvl8pPr>
            <a:lvl9pPr>
              <a:defRPr sz="1275" b="0">
                <a:solidFill>
                  <a:srgbClr val="5B6E82"/>
                </a:solidFill>
                <a:latin typeface="Arial"/>
                <a:ea typeface="Arial"/>
                <a:cs typeface="Arial"/>
              </a:defRPr>
            </a:lvl9pPr>
          </a:lstStyle>
          <a:p xmlns:a="http://schemas.openxmlformats.org/drawingml/2006/main">
            <a:pPr>
              <a:defRPr sz="1275" b="0">
                <a:solidFill>
                  <a:srgbClr val="5B6E82"/>
                </a:solidFill>
                <a:latin typeface="Arial"/>
                <a:ea typeface="Arial"/>
                <a:cs typeface="Arial"/>
              </a:defRPr>
            </a:pPr>
            <a:r>
              <a:rPr sz="1275" b="0">
                <a:solidFill>
                  <a:srgbClr val="5B6E82"/>
                </a:solidFill>
                <a:latin typeface="Arial"/>
                <a:ea typeface="Arial"/>
                <a:cs typeface="Arial"/>
              </a:rPr>
              <a:t>03 / 10</a:t>
            </a:r>
          </a:p>
        </p:txBody>
      </p:sp>
      <p:sp>
        <p:nvSpPr>
          <p:cNvPr id="5" name="αᵢ = atan(2⁻ⁱ), in degrees">
            <a:extLst xmlns:a="http://schemas.openxmlformats.org/drawingml/2006/main">
              <a:ext uri="{FF2B5EF4-FFF2-40B4-BE49-F238E27FC236}">
                <a16:creationId xmlns:a16="http://schemas.microsoft.com/office/drawing/2014/main" id="{A361AEE9-53BD-411D-8DD3-165844468FBE}"/>
              </a:ext>
            </a:extLst>
          </p:cNvPr>
          <p:cNvSpPr>
            <a:spLocks xmlns:a="http://schemas.openxmlformats.org/drawingml/2006/main" noGrp="1"/>
          </p:cNvSpPr>
          <p:nvPr/>
        </p:nvSpPr>
        <p:spPr>
          <a:xfrm xmlns:a="http://schemas.openxmlformats.org/drawingml/2006/main">
            <a:off x="571500" y="1905000"/>
            <a:ext cx="6619875"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550" b="1">
                <a:solidFill>
                  <a:srgbClr val="007C98"/>
                </a:solidFill>
                <a:latin typeface="Arial"/>
                <a:ea typeface="Arial"/>
                <a:cs typeface="Arial"/>
              </a:defRPr>
            </a:defPPr>
            <a:lvl1pPr>
              <a:defRPr sz="2550" b="1">
                <a:solidFill>
                  <a:srgbClr val="007C98"/>
                </a:solidFill>
                <a:latin typeface="Arial"/>
                <a:ea typeface="Arial"/>
                <a:cs typeface="Arial"/>
              </a:defRPr>
            </a:lvl1pPr>
            <a:lvl2pPr>
              <a:defRPr sz="2550" b="1">
                <a:solidFill>
                  <a:srgbClr val="007C98"/>
                </a:solidFill>
                <a:latin typeface="Arial"/>
                <a:ea typeface="Arial"/>
                <a:cs typeface="Arial"/>
              </a:defRPr>
            </a:lvl2pPr>
            <a:lvl3pPr>
              <a:defRPr sz="2550" b="1">
                <a:solidFill>
                  <a:srgbClr val="007C98"/>
                </a:solidFill>
                <a:latin typeface="Arial"/>
                <a:ea typeface="Arial"/>
                <a:cs typeface="Arial"/>
              </a:defRPr>
            </a:lvl3pPr>
            <a:lvl4pPr>
              <a:defRPr sz="2550" b="1">
                <a:solidFill>
                  <a:srgbClr val="007C98"/>
                </a:solidFill>
                <a:latin typeface="Arial"/>
                <a:ea typeface="Arial"/>
                <a:cs typeface="Arial"/>
              </a:defRPr>
            </a:lvl4pPr>
            <a:lvl5pPr>
              <a:defRPr sz="2550" b="1">
                <a:solidFill>
                  <a:srgbClr val="007C98"/>
                </a:solidFill>
                <a:latin typeface="Arial"/>
                <a:ea typeface="Arial"/>
                <a:cs typeface="Arial"/>
              </a:defRPr>
            </a:lvl5pPr>
            <a:lvl6pPr>
              <a:defRPr sz="2550" b="1">
                <a:solidFill>
                  <a:srgbClr val="007C98"/>
                </a:solidFill>
                <a:latin typeface="Arial"/>
                <a:ea typeface="Arial"/>
                <a:cs typeface="Arial"/>
              </a:defRPr>
            </a:lvl6pPr>
            <a:lvl7pPr>
              <a:defRPr sz="2550" b="1">
                <a:solidFill>
                  <a:srgbClr val="007C98"/>
                </a:solidFill>
                <a:latin typeface="Arial"/>
                <a:ea typeface="Arial"/>
                <a:cs typeface="Arial"/>
              </a:defRPr>
            </a:lvl7pPr>
            <a:lvl8pPr>
              <a:defRPr sz="2550" b="1">
                <a:solidFill>
                  <a:srgbClr val="007C98"/>
                </a:solidFill>
                <a:latin typeface="Arial"/>
                <a:ea typeface="Arial"/>
                <a:cs typeface="Arial"/>
              </a:defRPr>
            </a:lvl8pPr>
            <a:lvl9pPr>
              <a:defRPr sz="2550" b="1">
                <a:solidFill>
                  <a:srgbClr val="007C98"/>
                </a:solidFill>
                <a:latin typeface="Arial"/>
                <a:ea typeface="Arial"/>
                <a:cs typeface="Arial"/>
              </a:defRPr>
            </a:lvl9pPr>
          </a:lstStyle>
          <a:p xmlns:a="http://schemas.openxmlformats.org/drawingml/2006/main">
            <a:pPr>
              <a:defRPr sz="2550" b="1">
                <a:solidFill>
                  <a:srgbClr val="007C98"/>
                </a:solidFill>
                <a:latin typeface="Arial"/>
                <a:ea typeface="Arial"/>
                <a:cs typeface="Arial"/>
              </a:defRPr>
            </a:pPr>
            <a:r>
              <a:rPr sz="2550" b="1">
                <a:solidFill>
                  <a:srgbClr val="007C98"/>
                </a:solidFill>
                <a:latin typeface="Arial"/>
                <a:ea typeface="Arial"/>
                <a:cs typeface="Arial"/>
              </a:rPr>
              <a:t>αᵢ = atan(2⁻ⁱ), in degrees</a:t>
            </a:r>
          </a:p>
        </p:txBody>
      </p:sp>
      <p:sp>
        <p:nvSpPr>
          <p:cNvPr id="6" name="xᵢ₊₁ = xᵢ − dᵢ yᵢ 2⁻ⁱ&#10;yᵢ₊₁ = yᵢ + dᵢ xᵢ 2⁻ⁱ&#10;zᵢ₊₁ =">
            <a:extLst xmlns:a="http://schemas.openxmlformats.org/drawingml/2006/main">
              <a:ext uri="{FF2B5EF4-FFF2-40B4-BE49-F238E27FC236}">
                <a16:creationId xmlns:a16="http://schemas.microsoft.com/office/drawing/2014/main" id="{AF9999C4-11D8-4A98-99D6-1DA41C08465F}"/>
              </a:ext>
            </a:extLst>
          </p:cNvPr>
          <p:cNvSpPr>
            <a:spLocks xmlns:a="http://schemas.openxmlformats.org/drawingml/2006/main" noGrp="1"/>
          </p:cNvSpPr>
          <p:nvPr/>
        </p:nvSpPr>
        <p:spPr>
          <a:xfrm xmlns:a="http://schemas.openxmlformats.org/drawingml/2006/main">
            <a:off x="571500" y="2828925"/>
            <a:ext cx="666750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850" b="0">
                <a:solidFill>
                  <a:srgbClr val="152A43"/>
                </a:solidFill>
                <a:latin typeface="Arial"/>
                <a:ea typeface="Arial"/>
                <a:cs typeface="Arial"/>
              </a:defRPr>
            </a:defPPr>
            <a:lvl1pPr>
              <a:defRPr sz="2850" b="0">
                <a:solidFill>
                  <a:srgbClr val="152A43"/>
                </a:solidFill>
                <a:latin typeface="Arial"/>
                <a:ea typeface="Arial"/>
                <a:cs typeface="Arial"/>
              </a:defRPr>
            </a:lvl1pPr>
            <a:lvl2pPr>
              <a:defRPr sz="2850" b="0">
                <a:solidFill>
                  <a:srgbClr val="152A43"/>
                </a:solidFill>
                <a:latin typeface="Arial"/>
                <a:ea typeface="Arial"/>
                <a:cs typeface="Arial"/>
              </a:defRPr>
            </a:lvl2pPr>
            <a:lvl3pPr>
              <a:defRPr sz="2850" b="0">
                <a:solidFill>
                  <a:srgbClr val="152A43"/>
                </a:solidFill>
                <a:latin typeface="Arial"/>
                <a:ea typeface="Arial"/>
                <a:cs typeface="Arial"/>
              </a:defRPr>
            </a:lvl3pPr>
            <a:lvl4pPr>
              <a:defRPr sz="2850" b="0">
                <a:solidFill>
                  <a:srgbClr val="152A43"/>
                </a:solidFill>
                <a:latin typeface="Arial"/>
                <a:ea typeface="Arial"/>
                <a:cs typeface="Arial"/>
              </a:defRPr>
            </a:lvl4pPr>
            <a:lvl5pPr>
              <a:defRPr sz="2850" b="0">
                <a:solidFill>
                  <a:srgbClr val="152A43"/>
                </a:solidFill>
                <a:latin typeface="Arial"/>
                <a:ea typeface="Arial"/>
                <a:cs typeface="Arial"/>
              </a:defRPr>
            </a:lvl5pPr>
            <a:lvl6pPr>
              <a:defRPr sz="2850" b="0">
                <a:solidFill>
                  <a:srgbClr val="152A43"/>
                </a:solidFill>
                <a:latin typeface="Arial"/>
                <a:ea typeface="Arial"/>
                <a:cs typeface="Arial"/>
              </a:defRPr>
            </a:lvl6pPr>
            <a:lvl7pPr>
              <a:defRPr sz="2850" b="0">
                <a:solidFill>
                  <a:srgbClr val="152A43"/>
                </a:solidFill>
                <a:latin typeface="Arial"/>
                <a:ea typeface="Arial"/>
                <a:cs typeface="Arial"/>
              </a:defRPr>
            </a:lvl7pPr>
            <a:lvl8pPr>
              <a:defRPr sz="2850" b="0">
                <a:solidFill>
                  <a:srgbClr val="152A43"/>
                </a:solidFill>
                <a:latin typeface="Arial"/>
                <a:ea typeface="Arial"/>
                <a:cs typeface="Arial"/>
              </a:defRPr>
            </a:lvl8pPr>
            <a:lvl9pPr>
              <a:defRPr sz="2850" b="0">
                <a:solidFill>
                  <a:srgbClr val="152A43"/>
                </a:solidFill>
                <a:latin typeface="Arial"/>
                <a:ea typeface="Arial"/>
                <a:cs typeface="Arial"/>
              </a:defRPr>
            </a:lvl9pPr>
          </a:lstStyle>
          <a:p xmlns:a="http://schemas.openxmlformats.org/drawingml/2006/main">
            <a:pPr>
              <a:defRPr sz="2850" b="0">
                <a:solidFill>
                  <a:srgbClr val="152A43"/>
                </a:solidFill>
                <a:latin typeface="Arial"/>
                <a:ea typeface="Arial"/>
                <a:cs typeface="Arial"/>
              </a:defRPr>
            </a:pPr>
            <a:r>
              <a:rPr sz="2850" b="0">
                <a:solidFill>
                  <a:srgbClr val="152A43"/>
                </a:solidFill>
                <a:latin typeface="Arial"/>
                <a:ea typeface="Arial"/>
                <a:cs typeface="Arial"/>
              </a:rPr>
              <a:t>xᵢ₊₁ = xᵢ − dᵢ yᵢ 2⁻ⁱ</a:t>
            </a:r>
          </a:p>
          <a:p xmlns:a="http://schemas.openxmlformats.org/drawingml/2006/main">
            <a:pPr>
              <a:defRPr sz="2850" b="0">
                <a:solidFill>
                  <a:srgbClr val="152A43"/>
                </a:solidFill>
                <a:latin typeface="Arial"/>
                <a:ea typeface="Arial"/>
                <a:cs typeface="Arial"/>
              </a:defRPr>
            </a:pPr>
            <a:r>
              <a:rPr sz="2850" b="0">
                <a:solidFill>
                  <a:srgbClr val="152A43"/>
                </a:solidFill>
                <a:latin typeface="Arial"/>
                <a:ea typeface="Arial"/>
                <a:cs typeface="Arial"/>
              </a:rPr>
              <a:t>yᵢ₊₁ = yᵢ + dᵢ xᵢ 2⁻ⁱ</a:t>
            </a:r>
          </a:p>
          <a:p xmlns:a="http://schemas.openxmlformats.org/drawingml/2006/main">
            <a:pPr>
              <a:defRPr sz="2850" b="0">
                <a:solidFill>
                  <a:srgbClr val="152A43"/>
                </a:solidFill>
                <a:latin typeface="Arial"/>
                <a:ea typeface="Arial"/>
                <a:cs typeface="Arial"/>
              </a:defRPr>
            </a:pPr>
            <a:r>
              <a:rPr sz="2850" b="0">
                <a:solidFill>
                  <a:srgbClr val="152A43"/>
                </a:solidFill>
                <a:latin typeface="Arial"/>
                <a:ea typeface="Arial"/>
                <a:cs typeface="Arial"/>
              </a:rPr>
              <a:t>zᵢ₊₁ = zᵢ − dᵢ αᵢ</a:t>
            </a:r>
          </a:p>
        </p:txBody>
      </p:sp>
      <p:sp>
        <p:nvSpPr>
          <p:cNvPr id="7" name="dᵢ = +1 if zᵢ ≥ 0, otherwise −1">
            <a:extLst xmlns:a="http://schemas.openxmlformats.org/drawingml/2006/main">
              <a:ext uri="{FF2B5EF4-FFF2-40B4-BE49-F238E27FC236}">
                <a16:creationId xmlns:a16="http://schemas.microsoft.com/office/drawing/2014/main" id="{685168C6-DAA7-4BB3-B4D6-AB76BE02AA72}"/>
              </a:ext>
            </a:extLst>
          </p:cNvPr>
          <p:cNvSpPr>
            <a:spLocks xmlns:a="http://schemas.openxmlformats.org/drawingml/2006/main" noGrp="1"/>
          </p:cNvSpPr>
          <p:nvPr/>
        </p:nvSpPr>
        <p:spPr>
          <a:xfrm xmlns:a="http://schemas.openxmlformats.org/drawingml/2006/main">
            <a:off x="571500" y="4895850"/>
            <a:ext cx="67151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100" b="0">
                <a:solidFill>
                  <a:srgbClr val="007C98"/>
                </a:solidFill>
                <a:latin typeface="Arial"/>
                <a:ea typeface="Arial"/>
                <a:cs typeface="Arial"/>
              </a:defRPr>
            </a:defPPr>
            <a:lvl1pPr>
              <a:defRPr sz="2100" b="0">
                <a:solidFill>
                  <a:srgbClr val="007C98"/>
                </a:solidFill>
                <a:latin typeface="Arial"/>
                <a:ea typeface="Arial"/>
                <a:cs typeface="Arial"/>
              </a:defRPr>
            </a:lvl1pPr>
            <a:lvl2pPr>
              <a:defRPr sz="2100" b="0">
                <a:solidFill>
                  <a:srgbClr val="007C98"/>
                </a:solidFill>
                <a:latin typeface="Arial"/>
                <a:ea typeface="Arial"/>
                <a:cs typeface="Arial"/>
              </a:defRPr>
            </a:lvl2pPr>
            <a:lvl3pPr>
              <a:defRPr sz="2100" b="0">
                <a:solidFill>
                  <a:srgbClr val="007C98"/>
                </a:solidFill>
                <a:latin typeface="Arial"/>
                <a:ea typeface="Arial"/>
                <a:cs typeface="Arial"/>
              </a:defRPr>
            </a:lvl3pPr>
            <a:lvl4pPr>
              <a:defRPr sz="2100" b="0">
                <a:solidFill>
                  <a:srgbClr val="007C98"/>
                </a:solidFill>
                <a:latin typeface="Arial"/>
                <a:ea typeface="Arial"/>
                <a:cs typeface="Arial"/>
              </a:defRPr>
            </a:lvl4pPr>
            <a:lvl5pPr>
              <a:defRPr sz="2100" b="0">
                <a:solidFill>
                  <a:srgbClr val="007C98"/>
                </a:solidFill>
                <a:latin typeface="Arial"/>
                <a:ea typeface="Arial"/>
                <a:cs typeface="Arial"/>
              </a:defRPr>
            </a:lvl5pPr>
            <a:lvl6pPr>
              <a:defRPr sz="2100" b="0">
                <a:solidFill>
                  <a:srgbClr val="007C98"/>
                </a:solidFill>
                <a:latin typeface="Arial"/>
                <a:ea typeface="Arial"/>
                <a:cs typeface="Arial"/>
              </a:defRPr>
            </a:lvl6pPr>
            <a:lvl7pPr>
              <a:defRPr sz="2100" b="0">
                <a:solidFill>
                  <a:srgbClr val="007C98"/>
                </a:solidFill>
                <a:latin typeface="Arial"/>
                <a:ea typeface="Arial"/>
                <a:cs typeface="Arial"/>
              </a:defRPr>
            </a:lvl7pPr>
            <a:lvl8pPr>
              <a:defRPr sz="2100" b="0">
                <a:solidFill>
                  <a:srgbClr val="007C98"/>
                </a:solidFill>
                <a:latin typeface="Arial"/>
                <a:ea typeface="Arial"/>
                <a:cs typeface="Arial"/>
              </a:defRPr>
            </a:lvl8pPr>
            <a:lvl9pPr>
              <a:defRPr sz="2100" b="0">
                <a:solidFill>
                  <a:srgbClr val="007C98"/>
                </a:solidFill>
                <a:latin typeface="Arial"/>
                <a:ea typeface="Arial"/>
                <a:cs typeface="Arial"/>
              </a:defRPr>
            </a:lvl9pPr>
          </a:lstStyle>
          <a:p xmlns:a="http://schemas.openxmlformats.org/drawingml/2006/main">
            <a:pPr>
              <a:defRPr sz="2100" b="0">
                <a:solidFill>
                  <a:srgbClr val="007C98"/>
                </a:solidFill>
                <a:latin typeface="Arial"/>
                <a:ea typeface="Arial"/>
                <a:cs typeface="Arial"/>
              </a:defRPr>
            </a:pPr>
            <a:r>
              <a:rPr sz="2100" b="0">
                <a:solidFill>
                  <a:srgbClr val="007C98"/>
                </a:solidFill>
                <a:latin typeface="Arial"/>
                <a:ea typeface="Arial"/>
                <a:cs typeface="Arial"/>
              </a:rPr>
              <a:t>dᵢ = +1 if zᵢ ≥ 0, otherwise −1</a:t>
            </a:r>
          </a:p>
        </p:txBody>
      </p:sp>
      <p:sp>
        <p:nvSpPr>
          <p:cNvPr id="8" name="Use the previous x and y in both updates.">
            <a:extLst xmlns:a="http://schemas.openxmlformats.org/drawingml/2006/main">
              <a:ext uri="{FF2B5EF4-FFF2-40B4-BE49-F238E27FC236}">
                <a16:creationId xmlns:a16="http://schemas.microsoft.com/office/drawing/2014/main" id="{1A826960-866B-4DFA-A488-D03363ED618F}"/>
              </a:ext>
            </a:extLst>
          </p:cNvPr>
          <p:cNvSpPr>
            <a:spLocks xmlns:a="http://schemas.openxmlformats.org/drawingml/2006/main" noGrp="1"/>
          </p:cNvSpPr>
          <p:nvPr/>
        </p:nvSpPr>
        <p:spPr>
          <a:xfrm xmlns:a="http://schemas.openxmlformats.org/drawingml/2006/main">
            <a:off x="571500" y="5705475"/>
            <a:ext cx="68580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875" b="0">
                <a:solidFill>
                  <a:srgbClr val="5B6E82"/>
                </a:solidFill>
                <a:latin typeface="Arial"/>
                <a:ea typeface="Arial"/>
                <a:cs typeface="Arial"/>
              </a:defRPr>
            </a:defPPr>
            <a:lvl1pPr>
              <a:defRPr sz="1875" b="0">
                <a:solidFill>
                  <a:srgbClr val="5B6E82"/>
                </a:solidFill>
                <a:latin typeface="Arial"/>
                <a:ea typeface="Arial"/>
                <a:cs typeface="Arial"/>
              </a:defRPr>
            </a:lvl1pPr>
            <a:lvl2pPr>
              <a:defRPr sz="1875" b="0">
                <a:solidFill>
                  <a:srgbClr val="5B6E82"/>
                </a:solidFill>
                <a:latin typeface="Arial"/>
                <a:ea typeface="Arial"/>
                <a:cs typeface="Arial"/>
              </a:defRPr>
            </a:lvl2pPr>
            <a:lvl3pPr>
              <a:defRPr sz="1875" b="0">
                <a:solidFill>
                  <a:srgbClr val="5B6E82"/>
                </a:solidFill>
                <a:latin typeface="Arial"/>
                <a:ea typeface="Arial"/>
                <a:cs typeface="Arial"/>
              </a:defRPr>
            </a:lvl3pPr>
            <a:lvl4pPr>
              <a:defRPr sz="1875" b="0">
                <a:solidFill>
                  <a:srgbClr val="5B6E82"/>
                </a:solidFill>
                <a:latin typeface="Arial"/>
                <a:ea typeface="Arial"/>
                <a:cs typeface="Arial"/>
              </a:defRPr>
            </a:lvl4pPr>
            <a:lvl5pPr>
              <a:defRPr sz="1875" b="0">
                <a:solidFill>
                  <a:srgbClr val="5B6E82"/>
                </a:solidFill>
                <a:latin typeface="Arial"/>
                <a:ea typeface="Arial"/>
                <a:cs typeface="Arial"/>
              </a:defRPr>
            </a:lvl5pPr>
            <a:lvl6pPr>
              <a:defRPr sz="1875" b="0">
                <a:solidFill>
                  <a:srgbClr val="5B6E82"/>
                </a:solidFill>
                <a:latin typeface="Arial"/>
                <a:ea typeface="Arial"/>
                <a:cs typeface="Arial"/>
              </a:defRPr>
            </a:lvl6pPr>
            <a:lvl7pPr>
              <a:defRPr sz="1875" b="0">
                <a:solidFill>
                  <a:srgbClr val="5B6E82"/>
                </a:solidFill>
                <a:latin typeface="Arial"/>
                <a:ea typeface="Arial"/>
                <a:cs typeface="Arial"/>
              </a:defRPr>
            </a:lvl7pPr>
            <a:lvl8pPr>
              <a:defRPr sz="1875" b="0">
                <a:solidFill>
                  <a:srgbClr val="5B6E82"/>
                </a:solidFill>
                <a:latin typeface="Arial"/>
                <a:ea typeface="Arial"/>
                <a:cs typeface="Arial"/>
              </a:defRPr>
            </a:lvl8pPr>
            <a:lvl9pPr>
              <a:defRPr sz="1875" b="0">
                <a:solidFill>
                  <a:srgbClr val="5B6E82"/>
                </a:solidFill>
                <a:latin typeface="Arial"/>
                <a:ea typeface="Arial"/>
                <a:cs typeface="Arial"/>
              </a:defRPr>
            </a:lvl9pPr>
          </a:lstStyle>
          <a:p xmlns:a="http://schemas.openxmlformats.org/drawingml/2006/main">
            <a:pPr>
              <a:defRPr sz="1875" b="0">
                <a:solidFill>
                  <a:srgbClr val="5B6E82"/>
                </a:solidFill>
                <a:latin typeface="Arial"/>
                <a:ea typeface="Arial"/>
                <a:cs typeface="Arial"/>
              </a:defRPr>
            </a:pPr>
            <a:r>
              <a:rPr sz="1875" b="0">
                <a:solidFill>
                  <a:srgbClr val="5B6E82"/>
                </a:solidFill>
                <a:latin typeface="Arial"/>
                <a:ea typeface="Arial"/>
                <a:cs typeface="Arial"/>
              </a:rPr>
              <a:t>Use the previous x and y in both updates.</a:t>
            </a:r>
          </a:p>
        </p:txBody>
      </p:sp>
      <p:sp>
        <p:nvSpPr>
          <p:cNvPr id="9" name="">
            <a:extLst xmlns:a="http://schemas.openxmlformats.org/drawingml/2006/main">
              <a:ext uri="{FF2B5EF4-FFF2-40B4-BE49-F238E27FC236}">
                <a16:creationId xmlns:a16="http://schemas.microsoft.com/office/drawing/2014/main" id="{36A6D9B5-EF4C-4E0B-AFC2-E176CB5A78B7}"/>
              </a:ext>
            </a:extLst>
          </p:cNvPr>
          <p:cNvSpPr>
            <a:spLocks xmlns:a="http://schemas.openxmlformats.org/drawingml/2006/main" noGrp="1"/>
          </p:cNvSpPr>
          <p:nvPr/>
        </p:nvSpPr>
        <p:spPr>
          <a:xfrm xmlns:a="http://schemas.openxmlformats.org/drawingml/2006/main">
            <a:off x="8077200" y="1866900"/>
            <a:ext cx="3257550" cy="619125"/>
          </a:xfrm>
          <a:prstGeom xmlns:a="http://schemas.openxmlformats.org/drawingml/2006/main" prst="rect">
            <a:avLst/>
          </a:prstGeom>
          <a:solidFill xmlns:a="http://schemas.openxmlformats.org/drawingml/2006/main">
            <a:srgbClr val="E8F4F8"/>
          </a:solidFill>
          <a:ln xmlns:a="http://schemas.openxmlformats.org/drawingml/2006/main" w="14288">
            <a:solidFill>
              <a:srgbClr val="007C98"/>
            </a:solidFill>
          </a:ln>
        </p:spPr>
        <p:txBody>
          <a:bodyPr xmlns:a="http://schemas.openxmlformats.org/drawingml/2006/main"/>
          <a:lstStyle xmlns:a="http://schemas.openxmlformats.org/drawingml/2006/main">
            <a:defPPr algn="ctr">
              <a:defRPr sz="1800">
                <a:solidFill>
                  <a:srgbClr val="152A43"/>
                </a:solidFill>
                <a:latin typeface="Arial"/>
                <a:ea typeface="Arial"/>
                <a:cs typeface="Arial"/>
              </a:defRPr>
            </a:defPPr>
            <a:lvl1pPr algn="ctr">
              <a:defRPr sz="1800">
                <a:solidFill>
                  <a:srgbClr val="152A43"/>
                </a:solidFill>
                <a:latin typeface="Arial"/>
                <a:ea typeface="Arial"/>
                <a:cs typeface="Arial"/>
              </a:defRPr>
            </a:lvl1pPr>
            <a:lvl2pPr algn="ctr">
              <a:defRPr sz="1800">
                <a:solidFill>
                  <a:srgbClr val="152A43"/>
                </a:solidFill>
                <a:latin typeface="Arial"/>
                <a:ea typeface="Arial"/>
                <a:cs typeface="Arial"/>
              </a:defRPr>
            </a:lvl2pPr>
            <a:lvl3pPr algn="ctr">
              <a:defRPr sz="1800">
                <a:solidFill>
                  <a:srgbClr val="152A43"/>
                </a:solidFill>
                <a:latin typeface="Arial"/>
                <a:ea typeface="Arial"/>
                <a:cs typeface="Arial"/>
              </a:defRPr>
            </a:lvl3pPr>
            <a:lvl4pPr algn="ctr">
              <a:defRPr sz="1800">
                <a:solidFill>
                  <a:srgbClr val="152A43"/>
                </a:solidFill>
                <a:latin typeface="Arial"/>
                <a:ea typeface="Arial"/>
                <a:cs typeface="Arial"/>
              </a:defRPr>
            </a:lvl4pPr>
            <a:lvl5pPr algn="ctr">
              <a:defRPr sz="1800">
                <a:solidFill>
                  <a:srgbClr val="152A43"/>
                </a:solidFill>
                <a:latin typeface="Arial"/>
                <a:ea typeface="Arial"/>
                <a:cs typeface="Arial"/>
              </a:defRPr>
            </a:lvl5pPr>
            <a:lvl6pPr algn="ctr">
              <a:defRPr sz="1800">
                <a:solidFill>
                  <a:srgbClr val="152A43"/>
                </a:solidFill>
                <a:latin typeface="Arial"/>
                <a:ea typeface="Arial"/>
                <a:cs typeface="Arial"/>
              </a:defRPr>
            </a:lvl6pPr>
            <a:lvl7pPr algn="ctr">
              <a:defRPr sz="1800">
                <a:solidFill>
                  <a:srgbClr val="152A43"/>
                </a:solidFill>
                <a:latin typeface="Arial"/>
                <a:ea typeface="Arial"/>
                <a:cs typeface="Arial"/>
              </a:defRPr>
            </a:lvl7pPr>
            <a:lvl8pPr algn="ctr">
              <a:defRPr sz="1800">
                <a:solidFill>
                  <a:srgbClr val="152A43"/>
                </a:solidFill>
                <a:latin typeface="Arial"/>
                <a:ea typeface="Arial"/>
                <a:cs typeface="Arial"/>
              </a:defRPr>
            </a:lvl8pPr>
            <a:lvl9pPr algn="ctr">
              <a:defRPr sz="1800">
                <a:solidFill>
                  <a:srgbClr val="152A43"/>
                </a:solidFill>
                <a:latin typeface="Arial"/>
                <a:ea typeface="Arial"/>
                <a:cs typeface="Arial"/>
              </a:defRPr>
            </a:lvl9pPr>
          </a:lstStyle>
          <a:p xmlns:a="http://schemas.openxmlformats.org/drawingml/2006/main">
            <a:pPr algn="ctr">
              <a:defRPr sz="1800">
                <a:solidFill>
                  <a:srgbClr val="152A43"/>
                </a:solidFill>
                <a:latin typeface="Arial"/>
                <a:ea typeface="Arial"/>
                <a:cs typeface="Arial"/>
              </a:defRPr>
            </a:pPr>
            <a:r>
              <a:rPr sz="1800">
                <a:solidFill>
                  <a:srgbClr val="152A43"/>
                </a:solidFill>
                <a:latin typeface="Arial"/>
                <a:ea typeface="Arial"/>
                <a:cs typeface="Arial"/>
              </a:rPr>
              <a:t>Initialize x, y and z</a:t>
            </a:r>
          </a:p>
        </p:txBody>
      </p:sp>
      <p:sp>
        <p:nvSpPr>
          <p:cNvPr id="10" name="">
            <a:extLst xmlns:a="http://schemas.openxmlformats.org/drawingml/2006/main">
              <a:ext uri="{FF2B5EF4-FFF2-40B4-BE49-F238E27FC236}">
                <a16:creationId xmlns:a16="http://schemas.microsoft.com/office/drawing/2014/main" id="{6A1D1D20-EF8E-4A8D-A191-8B311476D019}"/>
              </a:ext>
            </a:extLst>
          </p:cNvPr>
          <p:cNvSpPr>
            <a:spLocks xmlns:a="http://schemas.openxmlformats.org/drawingml/2006/main" noGrp="1"/>
          </p:cNvSpPr>
          <p:nvPr/>
        </p:nvSpPr>
        <p:spPr>
          <a:xfrm xmlns:a="http://schemas.openxmlformats.org/drawingml/2006/main">
            <a:off x="8077200" y="2800350"/>
            <a:ext cx="3257550" cy="619125"/>
          </a:xfrm>
          <a:prstGeom xmlns:a="http://schemas.openxmlformats.org/drawingml/2006/main" prst="rect">
            <a:avLst/>
          </a:prstGeom>
          <a:solidFill xmlns:a="http://schemas.openxmlformats.org/drawingml/2006/main">
            <a:srgbClr val="E8F4F8"/>
          </a:solidFill>
          <a:ln xmlns:a="http://schemas.openxmlformats.org/drawingml/2006/main" w="14288">
            <a:solidFill>
              <a:srgbClr val="007C98"/>
            </a:solidFill>
          </a:ln>
        </p:spPr>
        <p:txBody>
          <a:bodyPr xmlns:a="http://schemas.openxmlformats.org/drawingml/2006/main"/>
          <a:lstStyle xmlns:a="http://schemas.openxmlformats.org/drawingml/2006/main">
            <a:defPPr algn="ctr">
              <a:defRPr sz="1800">
                <a:solidFill>
                  <a:srgbClr val="152A43"/>
                </a:solidFill>
                <a:latin typeface="Arial"/>
                <a:ea typeface="Arial"/>
                <a:cs typeface="Arial"/>
              </a:defRPr>
            </a:defPPr>
            <a:lvl1pPr algn="ctr">
              <a:defRPr sz="1800">
                <a:solidFill>
                  <a:srgbClr val="152A43"/>
                </a:solidFill>
                <a:latin typeface="Arial"/>
                <a:ea typeface="Arial"/>
                <a:cs typeface="Arial"/>
              </a:defRPr>
            </a:lvl1pPr>
            <a:lvl2pPr algn="ctr">
              <a:defRPr sz="1800">
                <a:solidFill>
                  <a:srgbClr val="152A43"/>
                </a:solidFill>
                <a:latin typeface="Arial"/>
                <a:ea typeface="Arial"/>
                <a:cs typeface="Arial"/>
              </a:defRPr>
            </a:lvl2pPr>
            <a:lvl3pPr algn="ctr">
              <a:defRPr sz="1800">
                <a:solidFill>
                  <a:srgbClr val="152A43"/>
                </a:solidFill>
                <a:latin typeface="Arial"/>
                <a:ea typeface="Arial"/>
                <a:cs typeface="Arial"/>
              </a:defRPr>
            </a:lvl3pPr>
            <a:lvl4pPr algn="ctr">
              <a:defRPr sz="1800">
                <a:solidFill>
                  <a:srgbClr val="152A43"/>
                </a:solidFill>
                <a:latin typeface="Arial"/>
                <a:ea typeface="Arial"/>
                <a:cs typeface="Arial"/>
              </a:defRPr>
            </a:lvl4pPr>
            <a:lvl5pPr algn="ctr">
              <a:defRPr sz="1800">
                <a:solidFill>
                  <a:srgbClr val="152A43"/>
                </a:solidFill>
                <a:latin typeface="Arial"/>
                <a:ea typeface="Arial"/>
                <a:cs typeface="Arial"/>
              </a:defRPr>
            </a:lvl5pPr>
            <a:lvl6pPr algn="ctr">
              <a:defRPr sz="1800">
                <a:solidFill>
                  <a:srgbClr val="152A43"/>
                </a:solidFill>
                <a:latin typeface="Arial"/>
                <a:ea typeface="Arial"/>
                <a:cs typeface="Arial"/>
              </a:defRPr>
            </a:lvl6pPr>
            <a:lvl7pPr algn="ctr">
              <a:defRPr sz="1800">
                <a:solidFill>
                  <a:srgbClr val="152A43"/>
                </a:solidFill>
                <a:latin typeface="Arial"/>
                <a:ea typeface="Arial"/>
                <a:cs typeface="Arial"/>
              </a:defRPr>
            </a:lvl7pPr>
            <a:lvl8pPr algn="ctr">
              <a:defRPr sz="1800">
                <a:solidFill>
                  <a:srgbClr val="152A43"/>
                </a:solidFill>
                <a:latin typeface="Arial"/>
                <a:ea typeface="Arial"/>
                <a:cs typeface="Arial"/>
              </a:defRPr>
            </a:lvl8pPr>
            <a:lvl9pPr algn="ctr">
              <a:defRPr sz="1800">
                <a:solidFill>
                  <a:srgbClr val="152A43"/>
                </a:solidFill>
                <a:latin typeface="Arial"/>
                <a:ea typeface="Arial"/>
                <a:cs typeface="Arial"/>
              </a:defRPr>
            </a:lvl9pPr>
          </a:lstStyle>
          <a:p xmlns:a="http://schemas.openxmlformats.org/drawingml/2006/main">
            <a:pPr algn="ctr">
              <a:defRPr sz="1800">
                <a:solidFill>
                  <a:srgbClr val="152A43"/>
                </a:solidFill>
                <a:latin typeface="Arial"/>
                <a:ea typeface="Arial"/>
                <a:cs typeface="Arial"/>
              </a:defRPr>
            </a:pPr>
            <a:r>
              <a:rPr sz="1800">
                <a:solidFill>
                  <a:srgbClr val="152A43"/>
                </a:solidFill>
                <a:latin typeface="Arial"/>
                <a:ea typeface="Arial"/>
                <a:cs typeface="Arial"/>
              </a:rPr>
              <a:t>Choose direction from z</a:t>
            </a:r>
          </a:p>
        </p:txBody>
      </p:sp>
      <p:sp>
        <p:nvSpPr>
          <p:cNvPr id="11" name="">
            <a:extLst xmlns:a="http://schemas.openxmlformats.org/drawingml/2006/main">
              <a:ext uri="{FF2B5EF4-FFF2-40B4-BE49-F238E27FC236}">
                <a16:creationId xmlns:a16="http://schemas.microsoft.com/office/drawing/2014/main" id="{FBE978AD-E37F-437A-A1A0-75EF7562E32F}"/>
              </a:ext>
            </a:extLst>
          </p:cNvPr>
          <p:cNvSpPr>
            <a:spLocks xmlns:a="http://schemas.openxmlformats.org/drawingml/2006/main" noGrp="1"/>
          </p:cNvSpPr>
          <p:nvPr/>
        </p:nvSpPr>
        <p:spPr>
          <a:xfrm xmlns:a="http://schemas.openxmlformats.org/drawingml/2006/main">
            <a:off x="8077200" y="3733800"/>
            <a:ext cx="3257550" cy="619125"/>
          </a:xfrm>
          <a:prstGeom xmlns:a="http://schemas.openxmlformats.org/drawingml/2006/main" prst="rect">
            <a:avLst/>
          </a:prstGeom>
          <a:solidFill xmlns:a="http://schemas.openxmlformats.org/drawingml/2006/main">
            <a:srgbClr val="E8F4F8"/>
          </a:solidFill>
          <a:ln xmlns:a="http://schemas.openxmlformats.org/drawingml/2006/main" w="14288">
            <a:solidFill>
              <a:srgbClr val="007C98"/>
            </a:solidFill>
          </a:ln>
        </p:spPr>
        <p:txBody>
          <a:bodyPr xmlns:a="http://schemas.openxmlformats.org/drawingml/2006/main"/>
          <a:lstStyle xmlns:a="http://schemas.openxmlformats.org/drawingml/2006/main">
            <a:defPPr algn="ctr">
              <a:defRPr sz="1800">
                <a:solidFill>
                  <a:srgbClr val="152A43"/>
                </a:solidFill>
                <a:latin typeface="Arial"/>
                <a:ea typeface="Arial"/>
                <a:cs typeface="Arial"/>
              </a:defRPr>
            </a:defPPr>
            <a:lvl1pPr algn="ctr">
              <a:defRPr sz="1800">
                <a:solidFill>
                  <a:srgbClr val="152A43"/>
                </a:solidFill>
                <a:latin typeface="Arial"/>
                <a:ea typeface="Arial"/>
                <a:cs typeface="Arial"/>
              </a:defRPr>
            </a:lvl1pPr>
            <a:lvl2pPr algn="ctr">
              <a:defRPr sz="1800">
                <a:solidFill>
                  <a:srgbClr val="152A43"/>
                </a:solidFill>
                <a:latin typeface="Arial"/>
                <a:ea typeface="Arial"/>
                <a:cs typeface="Arial"/>
              </a:defRPr>
            </a:lvl2pPr>
            <a:lvl3pPr algn="ctr">
              <a:defRPr sz="1800">
                <a:solidFill>
                  <a:srgbClr val="152A43"/>
                </a:solidFill>
                <a:latin typeface="Arial"/>
                <a:ea typeface="Arial"/>
                <a:cs typeface="Arial"/>
              </a:defRPr>
            </a:lvl3pPr>
            <a:lvl4pPr algn="ctr">
              <a:defRPr sz="1800">
                <a:solidFill>
                  <a:srgbClr val="152A43"/>
                </a:solidFill>
                <a:latin typeface="Arial"/>
                <a:ea typeface="Arial"/>
                <a:cs typeface="Arial"/>
              </a:defRPr>
            </a:lvl4pPr>
            <a:lvl5pPr algn="ctr">
              <a:defRPr sz="1800">
                <a:solidFill>
                  <a:srgbClr val="152A43"/>
                </a:solidFill>
                <a:latin typeface="Arial"/>
                <a:ea typeface="Arial"/>
                <a:cs typeface="Arial"/>
              </a:defRPr>
            </a:lvl5pPr>
            <a:lvl6pPr algn="ctr">
              <a:defRPr sz="1800">
                <a:solidFill>
                  <a:srgbClr val="152A43"/>
                </a:solidFill>
                <a:latin typeface="Arial"/>
                <a:ea typeface="Arial"/>
                <a:cs typeface="Arial"/>
              </a:defRPr>
            </a:lvl6pPr>
            <a:lvl7pPr algn="ctr">
              <a:defRPr sz="1800">
                <a:solidFill>
                  <a:srgbClr val="152A43"/>
                </a:solidFill>
                <a:latin typeface="Arial"/>
                <a:ea typeface="Arial"/>
                <a:cs typeface="Arial"/>
              </a:defRPr>
            </a:lvl7pPr>
            <a:lvl8pPr algn="ctr">
              <a:defRPr sz="1800">
                <a:solidFill>
                  <a:srgbClr val="152A43"/>
                </a:solidFill>
                <a:latin typeface="Arial"/>
                <a:ea typeface="Arial"/>
                <a:cs typeface="Arial"/>
              </a:defRPr>
            </a:lvl8pPr>
            <a:lvl9pPr algn="ctr">
              <a:defRPr sz="1800">
                <a:solidFill>
                  <a:srgbClr val="152A43"/>
                </a:solidFill>
                <a:latin typeface="Arial"/>
                <a:ea typeface="Arial"/>
                <a:cs typeface="Arial"/>
              </a:defRPr>
            </a:lvl9pPr>
          </a:lstStyle>
          <a:p xmlns:a="http://schemas.openxmlformats.org/drawingml/2006/main">
            <a:pPr algn="ctr">
              <a:defRPr sz="1800">
                <a:solidFill>
                  <a:srgbClr val="152A43"/>
                </a:solidFill>
                <a:latin typeface="Arial"/>
                <a:ea typeface="Arial"/>
                <a:cs typeface="Arial"/>
              </a:defRPr>
            </a:pPr>
            <a:r>
              <a:rPr sz="1800">
                <a:solidFill>
                  <a:srgbClr val="152A43"/>
                </a:solidFill>
                <a:latin typeface="Arial"/>
                <a:ea typeface="Arial"/>
                <a:cs typeface="Arial"/>
              </a:rPr>
              <a:t>Update x, y and z</a:t>
            </a:r>
          </a:p>
        </p:txBody>
      </p:sp>
      <p:sp>
        <p:nvSpPr>
          <p:cNvPr id="12" name="">
            <a:extLst xmlns:a="http://schemas.openxmlformats.org/drawingml/2006/main">
              <a:ext uri="{FF2B5EF4-FFF2-40B4-BE49-F238E27FC236}">
                <a16:creationId xmlns:a16="http://schemas.microsoft.com/office/drawing/2014/main" id="{0589723F-03FE-400E-874D-60D3ED9F5AB9}"/>
              </a:ext>
            </a:extLst>
          </p:cNvPr>
          <p:cNvSpPr>
            <a:spLocks xmlns:a="http://schemas.openxmlformats.org/drawingml/2006/main" noGrp="1"/>
          </p:cNvSpPr>
          <p:nvPr/>
        </p:nvSpPr>
        <p:spPr>
          <a:xfrm xmlns:a="http://schemas.openxmlformats.org/drawingml/2006/main">
            <a:off x="8077200" y="5000625"/>
            <a:ext cx="3257550" cy="742950"/>
          </a:xfrm>
          <a:prstGeom xmlns:a="http://schemas.openxmlformats.org/drawingml/2006/main" prst="rect">
            <a:avLst/>
          </a:prstGeom>
          <a:solidFill xmlns:a="http://schemas.openxmlformats.org/drawingml/2006/main">
            <a:srgbClr val="E8F4F8"/>
          </a:solidFill>
          <a:ln xmlns:a="http://schemas.openxmlformats.org/drawingml/2006/main" w="14288">
            <a:solidFill>
              <a:srgbClr val="007C98"/>
            </a:solidFill>
          </a:ln>
        </p:spPr>
        <p:txBody>
          <a:bodyPr xmlns:a="http://schemas.openxmlformats.org/drawingml/2006/main"/>
          <a:lstStyle xmlns:a="http://schemas.openxmlformats.org/drawingml/2006/main">
            <a:defPPr algn="ctr">
              <a:defRPr sz="1800">
                <a:solidFill>
                  <a:srgbClr val="152A43"/>
                </a:solidFill>
                <a:latin typeface="Arial"/>
                <a:ea typeface="Arial"/>
                <a:cs typeface="Arial"/>
              </a:defRPr>
            </a:defPPr>
            <a:lvl1pPr algn="ctr">
              <a:defRPr sz="1800">
                <a:solidFill>
                  <a:srgbClr val="152A43"/>
                </a:solidFill>
                <a:latin typeface="Arial"/>
                <a:ea typeface="Arial"/>
                <a:cs typeface="Arial"/>
              </a:defRPr>
            </a:lvl1pPr>
            <a:lvl2pPr algn="ctr">
              <a:defRPr sz="1800">
                <a:solidFill>
                  <a:srgbClr val="152A43"/>
                </a:solidFill>
                <a:latin typeface="Arial"/>
                <a:ea typeface="Arial"/>
                <a:cs typeface="Arial"/>
              </a:defRPr>
            </a:lvl2pPr>
            <a:lvl3pPr algn="ctr">
              <a:defRPr sz="1800">
                <a:solidFill>
                  <a:srgbClr val="152A43"/>
                </a:solidFill>
                <a:latin typeface="Arial"/>
                <a:ea typeface="Arial"/>
                <a:cs typeface="Arial"/>
              </a:defRPr>
            </a:lvl3pPr>
            <a:lvl4pPr algn="ctr">
              <a:defRPr sz="1800">
                <a:solidFill>
                  <a:srgbClr val="152A43"/>
                </a:solidFill>
                <a:latin typeface="Arial"/>
                <a:ea typeface="Arial"/>
                <a:cs typeface="Arial"/>
              </a:defRPr>
            </a:lvl4pPr>
            <a:lvl5pPr algn="ctr">
              <a:defRPr sz="1800">
                <a:solidFill>
                  <a:srgbClr val="152A43"/>
                </a:solidFill>
                <a:latin typeface="Arial"/>
                <a:ea typeface="Arial"/>
                <a:cs typeface="Arial"/>
              </a:defRPr>
            </a:lvl5pPr>
            <a:lvl6pPr algn="ctr">
              <a:defRPr sz="1800">
                <a:solidFill>
                  <a:srgbClr val="152A43"/>
                </a:solidFill>
                <a:latin typeface="Arial"/>
                <a:ea typeface="Arial"/>
                <a:cs typeface="Arial"/>
              </a:defRPr>
            </a:lvl6pPr>
            <a:lvl7pPr algn="ctr">
              <a:defRPr sz="1800">
                <a:solidFill>
                  <a:srgbClr val="152A43"/>
                </a:solidFill>
                <a:latin typeface="Arial"/>
                <a:ea typeface="Arial"/>
                <a:cs typeface="Arial"/>
              </a:defRPr>
            </a:lvl7pPr>
            <a:lvl8pPr algn="ctr">
              <a:defRPr sz="1800">
                <a:solidFill>
                  <a:srgbClr val="152A43"/>
                </a:solidFill>
                <a:latin typeface="Arial"/>
                <a:ea typeface="Arial"/>
                <a:cs typeface="Arial"/>
              </a:defRPr>
            </a:lvl8pPr>
            <a:lvl9pPr algn="ctr">
              <a:defRPr sz="1800">
                <a:solidFill>
                  <a:srgbClr val="152A43"/>
                </a:solidFill>
                <a:latin typeface="Arial"/>
                <a:ea typeface="Arial"/>
                <a:cs typeface="Arial"/>
              </a:defRPr>
            </a:lvl9pPr>
          </a:lstStyle>
          <a:p xmlns:a="http://schemas.openxmlformats.org/drawingml/2006/main">
            <a:pPr algn="ctr">
              <a:defRPr sz="1800">
                <a:solidFill>
                  <a:srgbClr val="152A43"/>
                </a:solidFill>
                <a:latin typeface="Arial"/>
                <a:ea typeface="Arial"/>
                <a:cs typeface="Arial"/>
              </a:defRPr>
            </a:pPr>
            <a:r>
              <a:rPr sz="1800">
                <a:solidFill>
                  <a:srgbClr val="152A43"/>
                </a:solidFill>
                <a:latin typeface="Arial"/>
                <a:ea typeface="Arial"/>
                <a:cs typeface="Arial"/>
              </a:rPr>
              <a:t>After 16 steps: read x, y</a:t>
            </a:r>
          </a:p>
        </p:txBody>
      </p:sp>
      <p:sp>
        <p:nvSpPr>
          <p:cNvPr id="13" name="Repeat with i + 1">
            <a:extLst xmlns:a="http://schemas.openxmlformats.org/drawingml/2006/main">
              <a:ext uri="{FF2B5EF4-FFF2-40B4-BE49-F238E27FC236}">
                <a16:creationId xmlns:a16="http://schemas.microsoft.com/office/drawing/2014/main" id="{2ECD34E2-92E7-40F9-AA6E-C4C643AB1CCD}"/>
              </a:ext>
            </a:extLst>
          </p:cNvPr>
          <p:cNvSpPr>
            <a:spLocks xmlns:a="http://schemas.openxmlformats.org/drawingml/2006/main" noGrp="1"/>
          </p:cNvSpPr>
          <p:nvPr/>
        </p:nvSpPr>
        <p:spPr>
          <a:xfrm xmlns:a="http://schemas.openxmlformats.org/drawingml/2006/main">
            <a:off x="8162925" y="4505325"/>
            <a:ext cx="3143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500" b="0">
                <a:solidFill>
                  <a:srgbClr val="5B6E82"/>
                </a:solidFill>
                <a:latin typeface="Arial"/>
                <a:ea typeface="Arial"/>
                <a:cs typeface="Arial"/>
              </a:defRPr>
            </a:defPPr>
            <a:lvl1pPr>
              <a:defRPr sz="1500" b="0">
                <a:solidFill>
                  <a:srgbClr val="5B6E82"/>
                </a:solidFill>
                <a:latin typeface="Arial"/>
                <a:ea typeface="Arial"/>
                <a:cs typeface="Arial"/>
              </a:defRPr>
            </a:lvl1pPr>
            <a:lvl2pPr>
              <a:defRPr sz="1500" b="0">
                <a:solidFill>
                  <a:srgbClr val="5B6E82"/>
                </a:solidFill>
                <a:latin typeface="Arial"/>
                <a:ea typeface="Arial"/>
                <a:cs typeface="Arial"/>
              </a:defRPr>
            </a:lvl2pPr>
            <a:lvl3pPr>
              <a:defRPr sz="1500" b="0">
                <a:solidFill>
                  <a:srgbClr val="5B6E82"/>
                </a:solidFill>
                <a:latin typeface="Arial"/>
                <a:ea typeface="Arial"/>
                <a:cs typeface="Arial"/>
              </a:defRPr>
            </a:lvl3pPr>
            <a:lvl4pPr>
              <a:defRPr sz="1500" b="0">
                <a:solidFill>
                  <a:srgbClr val="5B6E82"/>
                </a:solidFill>
                <a:latin typeface="Arial"/>
                <a:ea typeface="Arial"/>
                <a:cs typeface="Arial"/>
              </a:defRPr>
            </a:lvl4pPr>
            <a:lvl5pPr>
              <a:defRPr sz="1500" b="0">
                <a:solidFill>
                  <a:srgbClr val="5B6E82"/>
                </a:solidFill>
                <a:latin typeface="Arial"/>
                <a:ea typeface="Arial"/>
                <a:cs typeface="Arial"/>
              </a:defRPr>
            </a:lvl5pPr>
            <a:lvl6pPr>
              <a:defRPr sz="1500" b="0">
                <a:solidFill>
                  <a:srgbClr val="5B6E82"/>
                </a:solidFill>
                <a:latin typeface="Arial"/>
                <a:ea typeface="Arial"/>
                <a:cs typeface="Arial"/>
              </a:defRPr>
            </a:lvl6pPr>
            <a:lvl7pPr>
              <a:defRPr sz="1500" b="0">
                <a:solidFill>
                  <a:srgbClr val="5B6E82"/>
                </a:solidFill>
                <a:latin typeface="Arial"/>
                <a:ea typeface="Arial"/>
                <a:cs typeface="Arial"/>
              </a:defRPr>
            </a:lvl7pPr>
            <a:lvl8pPr>
              <a:defRPr sz="1500" b="0">
                <a:solidFill>
                  <a:srgbClr val="5B6E82"/>
                </a:solidFill>
                <a:latin typeface="Arial"/>
                <a:ea typeface="Arial"/>
                <a:cs typeface="Arial"/>
              </a:defRPr>
            </a:lvl8pPr>
            <a:lvl9pPr>
              <a:defRPr sz="1500" b="0">
                <a:solidFill>
                  <a:srgbClr val="5B6E82"/>
                </a:solidFill>
                <a:latin typeface="Arial"/>
                <a:ea typeface="Arial"/>
                <a:cs typeface="Arial"/>
              </a:defRPr>
            </a:lvl9pPr>
          </a:lstStyle>
          <a:p xmlns:a="http://schemas.openxmlformats.org/drawingml/2006/main">
            <a:pPr>
              <a:defRPr sz="1500" b="0">
                <a:solidFill>
                  <a:srgbClr val="5B6E82"/>
                </a:solidFill>
                <a:latin typeface="Arial"/>
                <a:ea typeface="Arial"/>
                <a:cs typeface="Arial"/>
              </a:defRPr>
            </a:pPr>
            <a:r>
              <a:rPr sz="1500" b="0">
                <a:solidFill>
                  <a:srgbClr val="5B6E82"/>
                </a:solidFill>
                <a:latin typeface="Arial"/>
                <a:ea typeface="Arial"/>
                <a:cs typeface="Arial"/>
              </a:rPr>
              <a:t>Repeat until i = 15</a:t>
            </a:r>
          </a:p>
        </p:txBody>
      </p:sp>
      <p:sp>
        <p:nvSpPr>
          <p:cNvPr id="14" name="">
            <a:extLst xmlns:a="http://schemas.openxmlformats.org/drawingml/2006/main">
              <a:ext uri="{FF2B5EF4-FFF2-40B4-BE49-F238E27FC236}">
                <a16:creationId xmlns:a16="http://schemas.microsoft.com/office/drawing/2014/main" id="{D3605DB8-D98E-4622-821E-87553E0F8BDF}"/>
              </a:ext>
            </a:extLst>
          </p:cNvPr>
          <p:cNvSpPr>
            <a:spLocks xmlns:a="http://schemas.openxmlformats.org/drawingml/2006/main" noGrp="1"/>
          </p:cNvSpPr>
          <p:nvPr/>
        </p:nvSpPr>
        <p:spPr>
          <a:xfrm xmlns:a="http://schemas.openxmlformats.org/drawingml/2006/main">
            <a:off x="9705975" y="2486025"/>
            <a:ext cx="9525" cy="295275"/>
          </a:xfrm>
          <a:custGeom xmlns:a="http://schemas.openxmlformats.org/drawingml/2006/main">
            <a:pathLst>
              <a:path w="9525" h="295275">
                <a:moveTo>
                  <a:pt x="0" y="0"/>
                </a:moveTo>
                <a:lnTo>
                  <a:pt x="0" y="295275"/>
                </a:lnTo>
              </a:path>
            </a:pathLst>
          </a:custGeom>
          <a:noFill xmlns:a="http://schemas.openxmlformats.org/drawingml/2006/main"/>
          <a:ln xmlns:a="http://schemas.openxmlformats.org/drawingml/2006/main" w="19050">
            <a:solidFill>
              <a:srgbClr val="007C98"/>
            </a:solidFill>
          </a:ln>
        </p:spPr>
      </p:sp>
      <p:sp>
        <p:nvSpPr>
          <p:cNvPr id="15" name="">
            <a:extLst xmlns:a="http://schemas.openxmlformats.org/drawingml/2006/main">
              <a:ext uri="{FF2B5EF4-FFF2-40B4-BE49-F238E27FC236}">
                <a16:creationId xmlns:a16="http://schemas.microsoft.com/office/drawing/2014/main" id="{6637D21C-3A0D-4C6B-A99F-D391ED2C293F}"/>
              </a:ext>
            </a:extLst>
          </p:cNvPr>
          <p:cNvSpPr>
            <a:spLocks xmlns:a="http://schemas.openxmlformats.org/drawingml/2006/main" noGrp="1"/>
          </p:cNvSpPr>
          <p:nvPr/>
        </p:nvSpPr>
        <p:spPr>
          <a:xfrm xmlns:a="http://schemas.openxmlformats.org/drawingml/2006/main">
            <a:off x="9658350" y="2695575"/>
            <a:ext cx="95250" cy="85725"/>
          </a:xfrm>
          <a:custGeom xmlns:a="http://schemas.openxmlformats.org/drawingml/2006/main">
            <a:pathLst>
              <a:path w="95250" h="85725">
                <a:moveTo>
                  <a:pt x="0" y="0"/>
                </a:moveTo>
                <a:lnTo>
                  <a:pt x="47625" y="85725"/>
                </a:lnTo>
                <a:lnTo>
                  <a:pt x="95250" y="0"/>
                </a:lnTo>
              </a:path>
            </a:pathLst>
          </a:custGeom>
          <a:noFill xmlns:a="http://schemas.openxmlformats.org/drawingml/2006/main"/>
          <a:ln xmlns:a="http://schemas.openxmlformats.org/drawingml/2006/main" w="19050">
            <a:solidFill>
              <a:srgbClr val="007C98"/>
            </a:solidFill>
          </a:ln>
        </p:spPr>
      </p:sp>
      <p:sp>
        <p:nvSpPr>
          <p:cNvPr id="16" name="">
            <a:extLst xmlns:a="http://schemas.openxmlformats.org/drawingml/2006/main">
              <a:ext uri="{FF2B5EF4-FFF2-40B4-BE49-F238E27FC236}">
                <a16:creationId xmlns:a16="http://schemas.microsoft.com/office/drawing/2014/main" id="{E62DAC82-A52C-48B1-9A36-9CE867E70442}"/>
              </a:ext>
            </a:extLst>
          </p:cNvPr>
          <p:cNvSpPr>
            <a:spLocks xmlns:a="http://schemas.openxmlformats.org/drawingml/2006/main" noGrp="1"/>
          </p:cNvSpPr>
          <p:nvPr/>
        </p:nvSpPr>
        <p:spPr>
          <a:xfrm xmlns:a="http://schemas.openxmlformats.org/drawingml/2006/main">
            <a:off x="9705975" y="3419475"/>
            <a:ext cx="9525" cy="295275"/>
          </a:xfrm>
          <a:custGeom xmlns:a="http://schemas.openxmlformats.org/drawingml/2006/main">
            <a:pathLst>
              <a:path w="9525" h="295275">
                <a:moveTo>
                  <a:pt x="0" y="0"/>
                </a:moveTo>
                <a:lnTo>
                  <a:pt x="0" y="295275"/>
                </a:lnTo>
              </a:path>
            </a:pathLst>
          </a:custGeom>
          <a:noFill xmlns:a="http://schemas.openxmlformats.org/drawingml/2006/main"/>
          <a:ln xmlns:a="http://schemas.openxmlformats.org/drawingml/2006/main" w="19050">
            <a:solidFill>
              <a:srgbClr val="007C98"/>
            </a:solidFill>
          </a:ln>
        </p:spPr>
      </p:sp>
      <p:sp>
        <p:nvSpPr>
          <p:cNvPr id="17" name="">
            <a:extLst xmlns:a="http://schemas.openxmlformats.org/drawingml/2006/main">
              <a:ext uri="{FF2B5EF4-FFF2-40B4-BE49-F238E27FC236}">
                <a16:creationId xmlns:a16="http://schemas.microsoft.com/office/drawing/2014/main" id="{8B02755C-5259-4D08-83F9-97A2B0FA116E}"/>
              </a:ext>
            </a:extLst>
          </p:cNvPr>
          <p:cNvSpPr>
            <a:spLocks xmlns:a="http://schemas.openxmlformats.org/drawingml/2006/main" noGrp="1"/>
          </p:cNvSpPr>
          <p:nvPr/>
        </p:nvSpPr>
        <p:spPr>
          <a:xfrm xmlns:a="http://schemas.openxmlformats.org/drawingml/2006/main">
            <a:off x="9658350" y="3629025"/>
            <a:ext cx="95250" cy="85725"/>
          </a:xfrm>
          <a:custGeom xmlns:a="http://schemas.openxmlformats.org/drawingml/2006/main">
            <a:pathLst>
              <a:path w="95250" h="85725">
                <a:moveTo>
                  <a:pt x="0" y="0"/>
                </a:moveTo>
                <a:lnTo>
                  <a:pt x="47625" y="85725"/>
                </a:lnTo>
                <a:lnTo>
                  <a:pt x="95250" y="0"/>
                </a:lnTo>
              </a:path>
            </a:pathLst>
          </a:custGeom>
          <a:noFill xmlns:a="http://schemas.openxmlformats.org/drawingml/2006/main"/>
          <a:ln xmlns:a="http://schemas.openxmlformats.org/drawingml/2006/main" w="19050">
            <a:solidFill>
              <a:srgbClr val="007C98"/>
            </a:solidFill>
          </a:ln>
        </p:spPr>
      </p:sp>
      <p:sp>
        <p:nvSpPr>
          <p:cNvPr id="18" name="">
            <a:extLst xmlns:a="http://schemas.openxmlformats.org/drawingml/2006/main">
              <a:ext uri="{FF2B5EF4-FFF2-40B4-BE49-F238E27FC236}">
                <a16:creationId xmlns:a16="http://schemas.microsoft.com/office/drawing/2014/main" id="{B2EC6892-A029-4CDA-A638-082310C5BD43}"/>
              </a:ext>
            </a:extLst>
          </p:cNvPr>
          <p:cNvSpPr>
            <a:spLocks xmlns:a="http://schemas.openxmlformats.org/drawingml/2006/main" noGrp="1"/>
          </p:cNvSpPr>
          <p:nvPr/>
        </p:nvSpPr>
        <p:spPr>
          <a:xfrm xmlns:a="http://schemas.openxmlformats.org/drawingml/2006/main">
            <a:off x="9705975" y="4352925"/>
            <a:ext cx="9525" cy="628650"/>
          </a:xfrm>
          <a:custGeom xmlns:a="http://schemas.openxmlformats.org/drawingml/2006/main">
            <a:pathLst>
              <a:path w="9525" h="628650">
                <a:moveTo>
                  <a:pt x="0" y="0"/>
                </a:moveTo>
                <a:lnTo>
                  <a:pt x="0" y="628650"/>
                </a:lnTo>
              </a:path>
            </a:pathLst>
          </a:custGeom>
          <a:noFill xmlns:a="http://schemas.openxmlformats.org/drawingml/2006/main"/>
          <a:ln xmlns:a="http://schemas.openxmlformats.org/drawingml/2006/main" w="19050">
            <a:solidFill>
              <a:srgbClr val="007C98"/>
            </a:solidFill>
          </a:ln>
        </p:spPr>
      </p:sp>
      <p:sp>
        <p:nvSpPr>
          <p:cNvPr id="19" name="">
            <a:extLst xmlns:a="http://schemas.openxmlformats.org/drawingml/2006/main">
              <a:ext uri="{FF2B5EF4-FFF2-40B4-BE49-F238E27FC236}">
                <a16:creationId xmlns:a16="http://schemas.microsoft.com/office/drawing/2014/main" id="{8DCDC047-2EDF-4E5F-8D60-A1F2B176C67F}"/>
              </a:ext>
            </a:extLst>
          </p:cNvPr>
          <p:cNvSpPr>
            <a:spLocks xmlns:a="http://schemas.openxmlformats.org/drawingml/2006/main" noGrp="1"/>
          </p:cNvSpPr>
          <p:nvPr/>
        </p:nvSpPr>
        <p:spPr>
          <a:xfrm xmlns:a="http://schemas.openxmlformats.org/drawingml/2006/main">
            <a:off x="9658350" y="4895850"/>
            <a:ext cx="95250" cy="85725"/>
          </a:xfrm>
          <a:custGeom xmlns:a="http://schemas.openxmlformats.org/drawingml/2006/main">
            <a:pathLst>
              <a:path w="95250" h="85725">
                <a:moveTo>
                  <a:pt x="0" y="0"/>
                </a:moveTo>
                <a:lnTo>
                  <a:pt x="47625" y="85725"/>
                </a:lnTo>
                <a:lnTo>
                  <a:pt x="95250" y="0"/>
                </a:lnTo>
              </a:path>
            </a:pathLst>
          </a:custGeom>
          <a:noFill xmlns:a="http://schemas.openxmlformats.org/drawingml/2006/main"/>
          <a:ln xmlns:a="http://schemas.openxmlformats.org/drawingml/2006/main" w="19050">
            <a:solidFill>
              <a:srgbClr val="007C98"/>
            </a:solidFill>
          </a:ln>
        </p:spPr>
      </p:sp>
    </p:spTree>
    <p:extLst>
      <p:ext uri="{BB962C8B-B14F-4D97-AF65-F5344CB8AC3E}">
        <p14:creationId xmlns:p14="http://schemas.microsoft.com/office/powerpoint/2010/main" val="233997397"/>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16 ITERATIONS, I = 0 TO 15">
            <a:extLst xmlns:a="http://schemas.openxmlformats.org/drawingml/2006/main">
              <a:ext uri="{FF2B5EF4-FFF2-40B4-BE49-F238E27FC236}">
                <a16:creationId xmlns:a16="http://schemas.microsoft.com/office/drawing/2014/main" id="{9DC3C656-64E3-460D-8C31-E51F24C7531A}"/>
              </a:ext>
            </a:extLst>
          </p:cNvPr>
          <p:cNvSpPr>
            <a:spLocks xmlns:a="http://schemas.openxmlformats.org/drawingml/2006/main" noGrp="1"/>
          </p:cNvSpPr>
          <p:nvPr/>
        </p:nvSpPr>
        <p:spPr>
          <a:xfrm xmlns:a="http://schemas.openxmlformats.org/drawingml/2006/main">
            <a:off x="571500" y="323850"/>
            <a:ext cx="10953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75" b="1">
                <a:solidFill>
                  <a:srgbClr val="007C98"/>
                </a:solidFill>
                <a:latin typeface="Arial"/>
                <a:ea typeface="Arial"/>
                <a:cs typeface="Arial"/>
              </a:defRPr>
            </a:defPPr>
            <a:lvl1pPr>
              <a:defRPr sz="1275" b="1">
                <a:solidFill>
                  <a:srgbClr val="007C98"/>
                </a:solidFill>
                <a:latin typeface="Arial"/>
                <a:ea typeface="Arial"/>
                <a:cs typeface="Arial"/>
              </a:defRPr>
            </a:lvl1pPr>
            <a:lvl2pPr>
              <a:defRPr sz="1275" b="1">
                <a:solidFill>
                  <a:srgbClr val="007C98"/>
                </a:solidFill>
                <a:latin typeface="Arial"/>
                <a:ea typeface="Arial"/>
                <a:cs typeface="Arial"/>
              </a:defRPr>
            </a:lvl2pPr>
            <a:lvl3pPr>
              <a:defRPr sz="1275" b="1">
                <a:solidFill>
                  <a:srgbClr val="007C98"/>
                </a:solidFill>
                <a:latin typeface="Arial"/>
                <a:ea typeface="Arial"/>
                <a:cs typeface="Arial"/>
              </a:defRPr>
            </a:lvl3pPr>
            <a:lvl4pPr>
              <a:defRPr sz="1275" b="1">
                <a:solidFill>
                  <a:srgbClr val="007C98"/>
                </a:solidFill>
                <a:latin typeface="Arial"/>
                <a:ea typeface="Arial"/>
                <a:cs typeface="Arial"/>
              </a:defRPr>
            </a:lvl4pPr>
            <a:lvl5pPr>
              <a:defRPr sz="1275" b="1">
                <a:solidFill>
                  <a:srgbClr val="007C98"/>
                </a:solidFill>
                <a:latin typeface="Arial"/>
                <a:ea typeface="Arial"/>
                <a:cs typeface="Arial"/>
              </a:defRPr>
            </a:lvl5pPr>
            <a:lvl6pPr>
              <a:defRPr sz="1275" b="1">
                <a:solidFill>
                  <a:srgbClr val="007C98"/>
                </a:solidFill>
                <a:latin typeface="Arial"/>
                <a:ea typeface="Arial"/>
                <a:cs typeface="Arial"/>
              </a:defRPr>
            </a:lvl6pPr>
            <a:lvl7pPr>
              <a:defRPr sz="1275" b="1">
                <a:solidFill>
                  <a:srgbClr val="007C98"/>
                </a:solidFill>
                <a:latin typeface="Arial"/>
                <a:ea typeface="Arial"/>
                <a:cs typeface="Arial"/>
              </a:defRPr>
            </a:lvl7pPr>
            <a:lvl8pPr>
              <a:defRPr sz="1275" b="1">
                <a:solidFill>
                  <a:srgbClr val="007C98"/>
                </a:solidFill>
                <a:latin typeface="Arial"/>
                <a:ea typeface="Arial"/>
                <a:cs typeface="Arial"/>
              </a:defRPr>
            </a:lvl8pPr>
            <a:lvl9pPr>
              <a:defRPr sz="1275" b="1">
                <a:solidFill>
                  <a:srgbClr val="007C98"/>
                </a:solidFill>
                <a:latin typeface="Arial"/>
                <a:ea typeface="Arial"/>
                <a:cs typeface="Arial"/>
              </a:defRPr>
            </a:lvl9pPr>
          </a:lstStyle>
          <a:p xmlns:a="http://schemas.openxmlformats.org/drawingml/2006/main">
            <a:pPr>
              <a:defRPr sz="1275" b="1">
                <a:solidFill>
                  <a:srgbClr val="007C98"/>
                </a:solidFill>
                <a:latin typeface="Arial"/>
                <a:ea typeface="Arial"/>
                <a:cs typeface="Arial"/>
              </a:defRPr>
            </a:pPr>
            <a:r>
              <a:rPr sz="1275" b="1">
                <a:solidFill>
                  <a:srgbClr val="007C98"/>
                </a:solidFill>
                <a:latin typeface="Arial"/>
                <a:ea typeface="Arial"/>
                <a:cs typeface="Arial"/>
              </a:rPr>
              <a:t>16 ITERATIONS, I = 0 TO 15</a:t>
            </a:r>
          </a:p>
        </p:txBody>
      </p:sp>
      <p:sp>
        <p:nvSpPr>
          <p:cNvPr id="3" name="Initialize the 60° example">
            <a:extLst xmlns:a="http://schemas.openxmlformats.org/drawingml/2006/main">
              <a:ext uri="{FF2B5EF4-FFF2-40B4-BE49-F238E27FC236}">
                <a16:creationId xmlns:a16="http://schemas.microsoft.com/office/drawing/2014/main" id="{458DB63E-E2EA-4294-A247-11E18B7AEC26}"/>
              </a:ext>
            </a:extLst>
          </p:cNvPr>
          <p:cNvSpPr>
            <a:spLocks xmlns:a="http://schemas.openxmlformats.org/drawingml/2006/main" noGrp="1"/>
          </p:cNvSpPr>
          <p:nvPr/>
        </p:nvSpPr>
        <p:spPr>
          <a:xfrm xmlns:a="http://schemas.openxmlformats.org/drawingml/2006/main">
            <a:off x="571500" y="800100"/>
            <a:ext cx="109537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225" b="1">
                <a:solidFill>
                  <a:srgbClr val="152A43"/>
                </a:solidFill>
                <a:latin typeface="Arial"/>
                <a:ea typeface="Arial"/>
                <a:cs typeface="Arial"/>
              </a:defRPr>
            </a:defPPr>
            <a:lvl1pPr>
              <a:defRPr sz="3225" b="1">
                <a:solidFill>
                  <a:srgbClr val="152A43"/>
                </a:solidFill>
                <a:latin typeface="Arial"/>
                <a:ea typeface="Arial"/>
                <a:cs typeface="Arial"/>
              </a:defRPr>
            </a:lvl1pPr>
            <a:lvl2pPr>
              <a:defRPr sz="3225" b="1">
                <a:solidFill>
                  <a:srgbClr val="152A43"/>
                </a:solidFill>
                <a:latin typeface="Arial"/>
                <a:ea typeface="Arial"/>
                <a:cs typeface="Arial"/>
              </a:defRPr>
            </a:lvl2pPr>
            <a:lvl3pPr>
              <a:defRPr sz="3225" b="1">
                <a:solidFill>
                  <a:srgbClr val="152A43"/>
                </a:solidFill>
                <a:latin typeface="Arial"/>
                <a:ea typeface="Arial"/>
                <a:cs typeface="Arial"/>
              </a:defRPr>
            </a:lvl3pPr>
            <a:lvl4pPr>
              <a:defRPr sz="3225" b="1">
                <a:solidFill>
                  <a:srgbClr val="152A43"/>
                </a:solidFill>
                <a:latin typeface="Arial"/>
                <a:ea typeface="Arial"/>
                <a:cs typeface="Arial"/>
              </a:defRPr>
            </a:lvl4pPr>
            <a:lvl5pPr>
              <a:defRPr sz="3225" b="1">
                <a:solidFill>
                  <a:srgbClr val="152A43"/>
                </a:solidFill>
                <a:latin typeface="Arial"/>
                <a:ea typeface="Arial"/>
                <a:cs typeface="Arial"/>
              </a:defRPr>
            </a:lvl5pPr>
            <a:lvl6pPr>
              <a:defRPr sz="3225" b="1">
                <a:solidFill>
                  <a:srgbClr val="152A43"/>
                </a:solidFill>
                <a:latin typeface="Arial"/>
                <a:ea typeface="Arial"/>
                <a:cs typeface="Arial"/>
              </a:defRPr>
            </a:lvl6pPr>
            <a:lvl7pPr>
              <a:defRPr sz="3225" b="1">
                <a:solidFill>
                  <a:srgbClr val="152A43"/>
                </a:solidFill>
                <a:latin typeface="Arial"/>
                <a:ea typeface="Arial"/>
                <a:cs typeface="Arial"/>
              </a:defRPr>
            </a:lvl7pPr>
            <a:lvl8pPr>
              <a:defRPr sz="3225" b="1">
                <a:solidFill>
                  <a:srgbClr val="152A43"/>
                </a:solidFill>
                <a:latin typeface="Arial"/>
                <a:ea typeface="Arial"/>
                <a:cs typeface="Arial"/>
              </a:defRPr>
            </a:lvl8pPr>
            <a:lvl9pPr>
              <a:defRPr sz="3225" b="1">
                <a:solidFill>
                  <a:srgbClr val="152A43"/>
                </a:solidFill>
                <a:latin typeface="Arial"/>
                <a:ea typeface="Arial"/>
                <a:cs typeface="Arial"/>
              </a:defRPr>
            </a:lvl9pPr>
          </a:lstStyle>
          <a:p xmlns:a="http://schemas.openxmlformats.org/drawingml/2006/main">
            <a:pPr>
              <a:defRPr sz="3225" b="1">
                <a:solidFill>
                  <a:srgbClr val="152A43"/>
                </a:solidFill>
                <a:latin typeface="Arial"/>
                <a:ea typeface="Arial"/>
                <a:cs typeface="Arial"/>
              </a:defRPr>
            </a:pPr>
            <a:r>
              <a:rPr sz="3225" b="1">
                <a:solidFill>
                  <a:srgbClr val="152A43"/>
                </a:solidFill>
                <a:latin typeface="Arial"/>
                <a:ea typeface="Arial"/>
                <a:cs typeface="Arial"/>
              </a:rPr>
              <a:t>Initialize the 60° example</a:t>
            </a:r>
          </a:p>
        </p:txBody>
      </p:sp>
      <p:sp>
        <p:nvSpPr>
          <p:cNvPr id="4" name="04 / 10">
            <a:extLst xmlns:a="http://schemas.openxmlformats.org/drawingml/2006/main">
              <a:ext uri="{FF2B5EF4-FFF2-40B4-BE49-F238E27FC236}">
                <a16:creationId xmlns:a16="http://schemas.microsoft.com/office/drawing/2014/main" id="{76241A56-E261-4587-8AAA-5D7449E61314}"/>
              </a:ext>
            </a:extLst>
          </p:cNvPr>
          <p:cNvSpPr>
            <a:spLocks xmlns:a="http://schemas.openxmlformats.org/drawingml/2006/main" noGrp="1"/>
          </p:cNvSpPr>
          <p:nvPr/>
        </p:nvSpPr>
        <p:spPr>
          <a:xfrm xmlns:a="http://schemas.openxmlformats.org/drawingml/2006/main">
            <a:off x="10687050" y="6419850"/>
            <a:ext cx="1047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75" b="0">
                <a:solidFill>
                  <a:srgbClr val="5B6E82"/>
                </a:solidFill>
                <a:latin typeface="Arial"/>
                <a:ea typeface="Arial"/>
                <a:cs typeface="Arial"/>
              </a:defRPr>
            </a:defPPr>
            <a:lvl1pPr>
              <a:defRPr sz="1275" b="0">
                <a:solidFill>
                  <a:srgbClr val="5B6E82"/>
                </a:solidFill>
                <a:latin typeface="Arial"/>
                <a:ea typeface="Arial"/>
                <a:cs typeface="Arial"/>
              </a:defRPr>
            </a:lvl1pPr>
            <a:lvl2pPr>
              <a:defRPr sz="1275" b="0">
                <a:solidFill>
                  <a:srgbClr val="5B6E82"/>
                </a:solidFill>
                <a:latin typeface="Arial"/>
                <a:ea typeface="Arial"/>
                <a:cs typeface="Arial"/>
              </a:defRPr>
            </a:lvl2pPr>
            <a:lvl3pPr>
              <a:defRPr sz="1275" b="0">
                <a:solidFill>
                  <a:srgbClr val="5B6E82"/>
                </a:solidFill>
                <a:latin typeface="Arial"/>
                <a:ea typeface="Arial"/>
                <a:cs typeface="Arial"/>
              </a:defRPr>
            </a:lvl3pPr>
            <a:lvl4pPr>
              <a:defRPr sz="1275" b="0">
                <a:solidFill>
                  <a:srgbClr val="5B6E82"/>
                </a:solidFill>
                <a:latin typeface="Arial"/>
                <a:ea typeface="Arial"/>
                <a:cs typeface="Arial"/>
              </a:defRPr>
            </a:lvl4pPr>
            <a:lvl5pPr>
              <a:defRPr sz="1275" b="0">
                <a:solidFill>
                  <a:srgbClr val="5B6E82"/>
                </a:solidFill>
                <a:latin typeface="Arial"/>
                <a:ea typeface="Arial"/>
                <a:cs typeface="Arial"/>
              </a:defRPr>
            </a:lvl5pPr>
            <a:lvl6pPr>
              <a:defRPr sz="1275" b="0">
                <a:solidFill>
                  <a:srgbClr val="5B6E82"/>
                </a:solidFill>
                <a:latin typeface="Arial"/>
                <a:ea typeface="Arial"/>
                <a:cs typeface="Arial"/>
              </a:defRPr>
            </a:lvl6pPr>
            <a:lvl7pPr>
              <a:defRPr sz="1275" b="0">
                <a:solidFill>
                  <a:srgbClr val="5B6E82"/>
                </a:solidFill>
                <a:latin typeface="Arial"/>
                <a:ea typeface="Arial"/>
                <a:cs typeface="Arial"/>
              </a:defRPr>
            </a:lvl7pPr>
            <a:lvl8pPr>
              <a:defRPr sz="1275" b="0">
                <a:solidFill>
                  <a:srgbClr val="5B6E82"/>
                </a:solidFill>
                <a:latin typeface="Arial"/>
                <a:ea typeface="Arial"/>
                <a:cs typeface="Arial"/>
              </a:defRPr>
            </a:lvl8pPr>
            <a:lvl9pPr>
              <a:defRPr sz="1275" b="0">
                <a:solidFill>
                  <a:srgbClr val="5B6E82"/>
                </a:solidFill>
                <a:latin typeface="Arial"/>
                <a:ea typeface="Arial"/>
                <a:cs typeface="Arial"/>
              </a:defRPr>
            </a:lvl9pPr>
          </a:lstStyle>
          <a:p xmlns:a="http://schemas.openxmlformats.org/drawingml/2006/main">
            <a:pPr>
              <a:defRPr sz="1275" b="0">
                <a:solidFill>
                  <a:srgbClr val="5B6E82"/>
                </a:solidFill>
                <a:latin typeface="Arial"/>
                <a:ea typeface="Arial"/>
                <a:cs typeface="Arial"/>
              </a:defRPr>
            </a:pPr>
            <a:r>
              <a:rPr sz="1275" b="0">
                <a:solidFill>
                  <a:srgbClr val="5B6E82"/>
                </a:solidFill>
                <a:latin typeface="Arial"/>
                <a:ea typeface="Arial"/>
                <a:cs typeface="Arial"/>
              </a:rPr>
              <a:t>04 / 10</a:t>
            </a:r>
          </a:p>
        </p:txBody>
      </p:sp>
      <p:sp>
        <p:nvSpPr>
          <p:cNvPr id="5" name="x₀ = K₁₆ ≈ 0.607252935&#10;y₀ = 0&#10;z₀ = 60°">
            <a:extLst xmlns:a="http://schemas.openxmlformats.org/drawingml/2006/main">
              <a:ext uri="{FF2B5EF4-FFF2-40B4-BE49-F238E27FC236}">
                <a16:creationId xmlns:a16="http://schemas.microsoft.com/office/drawing/2014/main" id="{9665E472-2654-4169-AC86-C2A7B85D044A}"/>
              </a:ext>
            </a:extLst>
          </p:cNvPr>
          <p:cNvSpPr>
            <a:spLocks xmlns:a="http://schemas.openxmlformats.org/drawingml/2006/main" noGrp="1"/>
          </p:cNvSpPr>
          <p:nvPr/>
        </p:nvSpPr>
        <p:spPr>
          <a:xfrm xmlns:a="http://schemas.openxmlformats.org/drawingml/2006/main">
            <a:off x="571500" y="2009775"/>
            <a:ext cx="619125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850" b="1">
                <a:solidFill>
                  <a:srgbClr val="007C98"/>
                </a:solidFill>
                <a:latin typeface="Arial"/>
                <a:ea typeface="Arial"/>
                <a:cs typeface="Arial"/>
              </a:defRPr>
            </a:defPPr>
            <a:lvl1pPr>
              <a:defRPr sz="2850" b="1">
                <a:solidFill>
                  <a:srgbClr val="007C98"/>
                </a:solidFill>
                <a:latin typeface="Arial"/>
                <a:ea typeface="Arial"/>
                <a:cs typeface="Arial"/>
              </a:defRPr>
            </a:lvl1pPr>
            <a:lvl2pPr>
              <a:defRPr sz="2850" b="1">
                <a:solidFill>
                  <a:srgbClr val="007C98"/>
                </a:solidFill>
                <a:latin typeface="Arial"/>
                <a:ea typeface="Arial"/>
                <a:cs typeface="Arial"/>
              </a:defRPr>
            </a:lvl2pPr>
            <a:lvl3pPr>
              <a:defRPr sz="2850" b="1">
                <a:solidFill>
                  <a:srgbClr val="007C98"/>
                </a:solidFill>
                <a:latin typeface="Arial"/>
                <a:ea typeface="Arial"/>
                <a:cs typeface="Arial"/>
              </a:defRPr>
            </a:lvl3pPr>
            <a:lvl4pPr>
              <a:defRPr sz="2850" b="1">
                <a:solidFill>
                  <a:srgbClr val="007C98"/>
                </a:solidFill>
                <a:latin typeface="Arial"/>
                <a:ea typeface="Arial"/>
                <a:cs typeface="Arial"/>
              </a:defRPr>
            </a:lvl4pPr>
            <a:lvl5pPr>
              <a:defRPr sz="2850" b="1">
                <a:solidFill>
                  <a:srgbClr val="007C98"/>
                </a:solidFill>
                <a:latin typeface="Arial"/>
                <a:ea typeface="Arial"/>
                <a:cs typeface="Arial"/>
              </a:defRPr>
            </a:lvl5pPr>
            <a:lvl6pPr>
              <a:defRPr sz="2850" b="1">
                <a:solidFill>
                  <a:srgbClr val="007C98"/>
                </a:solidFill>
                <a:latin typeface="Arial"/>
                <a:ea typeface="Arial"/>
                <a:cs typeface="Arial"/>
              </a:defRPr>
            </a:lvl6pPr>
            <a:lvl7pPr>
              <a:defRPr sz="2850" b="1">
                <a:solidFill>
                  <a:srgbClr val="007C98"/>
                </a:solidFill>
                <a:latin typeface="Arial"/>
                <a:ea typeface="Arial"/>
                <a:cs typeface="Arial"/>
              </a:defRPr>
            </a:lvl7pPr>
            <a:lvl8pPr>
              <a:defRPr sz="2850" b="1">
                <a:solidFill>
                  <a:srgbClr val="007C98"/>
                </a:solidFill>
                <a:latin typeface="Arial"/>
                <a:ea typeface="Arial"/>
                <a:cs typeface="Arial"/>
              </a:defRPr>
            </a:lvl8pPr>
            <a:lvl9pPr>
              <a:defRPr sz="2850" b="1">
                <a:solidFill>
                  <a:srgbClr val="007C98"/>
                </a:solidFill>
                <a:latin typeface="Arial"/>
                <a:ea typeface="Arial"/>
                <a:cs typeface="Arial"/>
              </a:defRPr>
            </a:lvl9pPr>
          </a:lstStyle>
          <a:p xmlns:a="http://schemas.openxmlformats.org/drawingml/2006/main">
            <a:pPr>
              <a:defRPr sz="2850" b="1">
                <a:solidFill>
                  <a:srgbClr val="007C98"/>
                </a:solidFill>
                <a:latin typeface="Arial"/>
                <a:ea typeface="Arial"/>
                <a:cs typeface="Arial"/>
              </a:defRPr>
            </a:pPr>
            <a:r>
              <a:rPr sz="2850" b="1">
                <a:solidFill>
                  <a:srgbClr val="007C98"/>
                </a:solidFill>
                <a:latin typeface="Arial"/>
                <a:ea typeface="Arial"/>
                <a:cs typeface="Arial"/>
              </a:rPr>
              <a:t>x₀ = K₁₆ ≈ 0.607252935</a:t>
            </a:r>
          </a:p>
          <a:p xmlns:a="http://schemas.openxmlformats.org/drawingml/2006/main">
            <a:pPr>
              <a:defRPr sz="2850" b="1">
                <a:solidFill>
                  <a:srgbClr val="007C98"/>
                </a:solidFill>
                <a:latin typeface="Arial"/>
                <a:ea typeface="Arial"/>
                <a:cs typeface="Arial"/>
              </a:defRPr>
            </a:pPr>
            <a:r>
              <a:rPr sz="2850" b="1">
                <a:solidFill>
                  <a:srgbClr val="007C98"/>
                </a:solidFill>
                <a:latin typeface="Arial"/>
                <a:ea typeface="Arial"/>
                <a:cs typeface="Arial"/>
              </a:rPr>
              <a:t>y₀ = 0</a:t>
            </a:r>
          </a:p>
          <a:p xmlns:a="http://schemas.openxmlformats.org/drawingml/2006/main">
            <a:pPr>
              <a:defRPr sz="2850" b="1">
                <a:solidFill>
                  <a:srgbClr val="007C98"/>
                </a:solidFill>
                <a:latin typeface="Arial"/>
                <a:ea typeface="Arial"/>
                <a:cs typeface="Arial"/>
              </a:defRPr>
            </a:pPr>
            <a:r>
              <a:rPr sz="2850" b="1">
                <a:solidFill>
                  <a:srgbClr val="007C98"/>
                </a:solidFill>
                <a:latin typeface="Arial"/>
                <a:ea typeface="Arial"/>
                <a:cs typeface="Arial"/>
              </a:rPr>
              <a:t>z₀ = 60°</a:t>
            </a:r>
          </a:p>
        </p:txBody>
      </p:sp>
      <p:sp>
        <p:nvSpPr>
          <p:cNvPr id="6" name="K₁₆ = ∏ᵢ₌₀¹⁵ 1 / √(1 + 2⁻²ⁱ)">
            <a:extLst xmlns:a="http://schemas.openxmlformats.org/drawingml/2006/main">
              <a:ext uri="{FF2B5EF4-FFF2-40B4-BE49-F238E27FC236}">
                <a16:creationId xmlns:a16="http://schemas.microsoft.com/office/drawing/2014/main" id="{64B63A01-E6CD-4A41-86F3-192F01C0FA42}"/>
              </a:ext>
            </a:extLst>
          </p:cNvPr>
          <p:cNvSpPr>
            <a:spLocks xmlns:a="http://schemas.openxmlformats.org/drawingml/2006/main" noGrp="1"/>
          </p:cNvSpPr>
          <p:nvPr/>
        </p:nvSpPr>
        <p:spPr>
          <a:xfrm xmlns:a="http://schemas.openxmlformats.org/drawingml/2006/main">
            <a:off x="571500" y="4276725"/>
            <a:ext cx="6381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325" b="0">
                <a:solidFill>
                  <a:srgbClr val="152A43"/>
                </a:solidFill>
                <a:latin typeface="Arial"/>
                <a:ea typeface="Arial"/>
                <a:cs typeface="Arial"/>
              </a:defRPr>
            </a:defPPr>
            <a:lvl1pPr>
              <a:defRPr sz="2325" b="0">
                <a:solidFill>
                  <a:srgbClr val="152A43"/>
                </a:solidFill>
                <a:latin typeface="Arial"/>
                <a:ea typeface="Arial"/>
                <a:cs typeface="Arial"/>
              </a:defRPr>
            </a:lvl1pPr>
            <a:lvl2pPr>
              <a:defRPr sz="2325" b="0">
                <a:solidFill>
                  <a:srgbClr val="152A43"/>
                </a:solidFill>
                <a:latin typeface="Arial"/>
                <a:ea typeface="Arial"/>
                <a:cs typeface="Arial"/>
              </a:defRPr>
            </a:lvl2pPr>
            <a:lvl3pPr>
              <a:defRPr sz="2325" b="0">
                <a:solidFill>
                  <a:srgbClr val="152A43"/>
                </a:solidFill>
                <a:latin typeface="Arial"/>
                <a:ea typeface="Arial"/>
                <a:cs typeface="Arial"/>
              </a:defRPr>
            </a:lvl3pPr>
            <a:lvl4pPr>
              <a:defRPr sz="2325" b="0">
                <a:solidFill>
                  <a:srgbClr val="152A43"/>
                </a:solidFill>
                <a:latin typeface="Arial"/>
                <a:ea typeface="Arial"/>
                <a:cs typeface="Arial"/>
              </a:defRPr>
            </a:lvl4pPr>
            <a:lvl5pPr>
              <a:defRPr sz="2325" b="0">
                <a:solidFill>
                  <a:srgbClr val="152A43"/>
                </a:solidFill>
                <a:latin typeface="Arial"/>
                <a:ea typeface="Arial"/>
                <a:cs typeface="Arial"/>
              </a:defRPr>
            </a:lvl5pPr>
            <a:lvl6pPr>
              <a:defRPr sz="2325" b="0">
                <a:solidFill>
                  <a:srgbClr val="152A43"/>
                </a:solidFill>
                <a:latin typeface="Arial"/>
                <a:ea typeface="Arial"/>
                <a:cs typeface="Arial"/>
              </a:defRPr>
            </a:lvl6pPr>
            <a:lvl7pPr>
              <a:defRPr sz="2325" b="0">
                <a:solidFill>
                  <a:srgbClr val="152A43"/>
                </a:solidFill>
                <a:latin typeface="Arial"/>
                <a:ea typeface="Arial"/>
                <a:cs typeface="Arial"/>
              </a:defRPr>
            </a:lvl7pPr>
            <a:lvl8pPr>
              <a:defRPr sz="2325" b="0">
                <a:solidFill>
                  <a:srgbClr val="152A43"/>
                </a:solidFill>
                <a:latin typeface="Arial"/>
                <a:ea typeface="Arial"/>
                <a:cs typeface="Arial"/>
              </a:defRPr>
            </a:lvl8pPr>
            <a:lvl9pPr>
              <a:defRPr sz="2325" b="0">
                <a:solidFill>
                  <a:srgbClr val="152A43"/>
                </a:solidFill>
                <a:latin typeface="Arial"/>
                <a:ea typeface="Arial"/>
                <a:cs typeface="Arial"/>
              </a:defRPr>
            </a:lvl9pPr>
          </a:lstStyle>
          <a:p xmlns:a="http://schemas.openxmlformats.org/drawingml/2006/main">
            <a:pPr>
              <a:defRPr sz="2325" b="0">
                <a:solidFill>
                  <a:srgbClr val="152A43"/>
                </a:solidFill>
                <a:latin typeface="Arial"/>
                <a:ea typeface="Arial"/>
                <a:cs typeface="Arial"/>
              </a:defRPr>
            </a:pPr>
            <a:r>
              <a:rPr sz="2325" b="0">
                <a:solidFill>
                  <a:srgbClr val="152A43"/>
                </a:solidFill>
                <a:latin typeface="Arial"/>
                <a:ea typeface="Arial"/>
                <a:cs typeface="Arial"/>
              </a:rPr>
              <a:t>K₁₆ = ∏ᵢ₌₀¹⁵ 1 / √(1 + 2⁻²ⁱ)</a:t>
            </a:r>
          </a:p>
        </p:txBody>
      </p:sp>
      <p:sp>
        <p:nvSpPr>
          <p:cNvPr id="7" name="K₁₆ compensates for the gain&#10;introduced by the shi">
            <a:extLst xmlns:a="http://schemas.openxmlformats.org/drawingml/2006/main">
              <a:ext uri="{FF2B5EF4-FFF2-40B4-BE49-F238E27FC236}">
                <a16:creationId xmlns:a16="http://schemas.microsoft.com/office/drawing/2014/main" id="{FF66AF7E-9A59-4F03-8F64-F87C99468239}"/>
              </a:ext>
            </a:extLst>
          </p:cNvPr>
          <p:cNvSpPr>
            <a:spLocks xmlns:a="http://schemas.openxmlformats.org/drawingml/2006/main" noGrp="1"/>
          </p:cNvSpPr>
          <p:nvPr/>
        </p:nvSpPr>
        <p:spPr>
          <a:xfrm xmlns:a="http://schemas.openxmlformats.org/drawingml/2006/main">
            <a:off x="571500" y="5324475"/>
            <a:ext cx="64770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25" b="0">
                <a:solidFill>
                  <a:srgbClr val="5B6E82"/>
                </a:solidFill>
                <a:latin typeface="Arial"/>
                <a:ea typeface="Arial"/>
                <a:cs typeface="Arial"/>
              </a:defRPr>
            </a:defPPr>
            <a:lvl1pPr>
              <a:defRPr sz="2025" b="0">
                <a:solidFill>
                  <a:srgbClr val="5B6E82"/>
                </a:solidFill>
                <a:latin typeface="Arial"/>
                <a:ea typeface="Arial"/>
                <a:cs typeface="Arial"/>
              </a:defRPr>
            </a:lvl1pPr>
            <a:lvl2pPr>
              <a:defRPr sz="2025" b="0">
                <a:solidFill>
                  <a:srgbClr val="5B6E82"/>
                </a:solidFill>
                <a:latin typeface="Arial"/>
                <a:ea typeface="Arial"/>
                <a:cs typeface="Arial"/>
              </a:defRPr>
            </a:lvl2pPr>
            <a:lvl3pPr>
              <a:defRPr sz="2025" b="0">
                <a:solidFill>
                  <a:srgbClr val="5B6E82"/>
                </a:solidFill>
                <a:latin typeface="Arial"/>
                <a:ea typeface="Arial"/>
                <a:cs typeface="Arial"/>
              </a:defRPr>
            </a:lvl3pPr>
            <a:lvl4pPr>
              <a:defRPr sz="2025" b="0">
                <a:solidFill>
                  <a:srgbClr val="5B6E82"/>
                </a:solidFill>
                <a:latin typeface="Arial"/>
                <a:ea typeface="Arial"/>
                <a:cs typeface="Arial"/>
              </a:defRPr>
            </a:lvl4pPr>
            <a:lvl5pPr>
              <a:defRPr sz="2025" b="0">
                <a:solidFill>
                  <a:srgbClr val="5B6E82"/>
                </a:solidFill>
                <a:latin typeface="Arial"/>
                <a:ea typeface="Arial"/>
                <a:cs typeface="Arial"/>
              </a:defRPr>
            </a:lvl5pPr>
            <a:lvl6pPr>
              <a:defRPr sz="2025" b="0">
                <a:solidFill>
                  <a:srgbClr val="5B6E82"/>
                </a:solidFill>
                <a:latin typeface="Arial"/>
                <a:ea typeface="Arial"/>
                <a:cs typeface="Arial"/>
              </a:defRPr>
            </a:lvl6pPr>
            <a:lvl7pPr>
              <a:defRPr sz="2025" b="0">
                <a:solidFill>
                  <a:srgbClr val="5B6E82"/>
                </a:solidFill>
                <a:latin typeface="Arial"/>
                <a:ea typeface="Arial"/>
                <a:cs typeface="Arial"/>
              </a:defRPr>
            </a:lvl7pPr>
            <a:lvl8pPr>
              <a:defRPr sz="2025" b="0">
                <a:solidFill>
                  <a:srgbClr val="5B6E82"/>
                </a:solidFill>
                <a:latin typeface="Arial"/>
                <a:ea typeface="Arial"/>
                <a:cs typeface="Arial"/>
              </a:defRPr>
            </a:lvl8pPr>
            <a:lvl9pPr>
              <a:defRPr sz="2025" b="0">
                <a:solidFill>
                  <a:srgbClr val="5B6E82"/>
                </a:solidFill>
                <a:latin typeface="Arial"/>
                <a:ea typeface="Arial"/>
                <a:cs typeface="Arial"/>
              </a:defRPr>
            </a:lvl9pPr>
          </a:lstStyle>
          <a:p xmlns:a="http://schemas.openxmlformats.org/drawingml/2006/main">
            <a:pPr>
              <a:defRPr sz="2025" b="0">
                <a:solidFill>
                  <a:srgbClr val="5B6E82"/>
                </a:solidFill>
                <a:latin typeface="Arial"/>
                <a:ea typeface="Arial"/>
                <a:cs typeface="Arial"/>
              </a:defRPr>
            </a:pPr>
            <a:r>
              <a:rPr sz="2025" b="0">
                <a:solidFill>
                  <a:srgbClr val="5B6E82"/>
                </a:solidFill>
                <a:latin typeface="Arial"/>
                <a:ea typeface="Arial"/>
                <a:cs typeface="Arial"/>
              </a:rPr>
              <a:t>K₁₆ compensates for the gain</a:t>
            </a:r>
          </a:p>
          <a:p xmlns:a="http://schemas.openxmlformats.org/drawingml/2006/main">
            <a:pPr>
              <a:defRPr sz="2025" b="0">
                <a:solidFill>
                  <a:srgbClr val="5B6E82"/>
                </a:solidFill>
                <a:latin typeface="Arial"/>
                <a:ea typeface="Arial"/>
                <a:cs typeface="Arial"/>
              </a:defRPr>
            </a:pPr>
            <a:r>
              <a:rPr sz="2025" b="0">
                <a:solidFill>
                  <a:srgbClr val="5B6E82"/>
                </a:solidFill>
                <a:latin typeface="Arial"/>
                <a:ea typeface="Arial"/>
                <a:cs typeface="Arial"/>
              </a:rPr>
              <a:t>introduced by the shift-and-add rotations.</a:t>
            </a:r>
          </a:p>
        </p:txBody>
      </p:sp>
      <p:graphicFrame>
        <p:nvGraphicFramePr>
          <p:cNvPr id="8" name="">
            <a:extLst xmlns:a="http://schemas.openxmlformats.org/drawingml/2006/main">
              <a:ext uri="{FF2B5EF4-FFF2-40B4-BE49-F238E27FC236}">
                <a16:creationId xmlns:a16="http://schemas.microsoft.com/office/drawing/2014/main" id="{010DF104-F64E-4CF2-9722-6C55FF0073BD}"/>
              </a:ext>
            </a:extLst>
          </p:cNvPr>
          <p:cNvGraphicFramePr/>
          <p:nvPr/>
        </p:nvGraphicFramePr>
        <p:xfrm>
          <a:off xmlns:a="http://schemas.openxmlformats.org/drawingml/2006/main" x="7543800" y="1924050"/>
          <a:ext xmlns:a="http://schemas.openxmlformats.org/drawingml/2006/main" cx="4076700" cy="3676650"/>
        </p:xfrm>
        <a:graphic xmlns:a="http://schemas.openxmlformats.org/drawingml/2006/main">
          <a:graphicData uri="http://schemas.openxmlformats.org/drawingml/2006/table">
            <a:tbl>
              <a:tblPr/>
              <a:tblGrid>
                <a:gridCol w="679450"/>
                <a:gridCol w="1207911"/>
                <a:gridCol w="2189339"/>
              </a:tblGrid>
              <a:tr h="525236">
                <a:tc>
                  <a:txBody>
                    <a:bodyPr/>
                    <a:lstStyle/>
                    <a:p>
                      <a:r>
                        <a:rPr sz="1725" b="1">
                          <a:solidFill>
                            <a:srgbClr val="FFFFFF"/>
                          </a:solidFill>
                          <a:latin typeface="Arial"/>
                          <a:ea typeface="Arial"/>
                          <a:cs typeface="Arial"/>
                        </a:rPr>
                        <a:t>i</a:t>
                      </a:r>
                    </a:p>
                  </a:txBody>
                  <a:tcPr marL="114300" marR="95250" marT="85725" marB="85725">
                    <a:lnL w="7620">
                      <a:solidFill>
                        <a:srgbClr val="D0DFE7"/>
                      </a:solidFill>
                    </a:lnL>
                    <a:lnR w="7620">
                      <a:solidFill>
                        <a:srgbClr val="D0DFE7"/>
                      </a:solidFill>
                    </a:lnR>
                    <a:lnT w="7620">
                      <a:solidFill>
                        <a:srgbClr val="D0DFE7"/>
                      </a:solidFill>
                    </a:lnT>
                    <a:lnB w="7620">
                      <a:solidFill>
                        <a:srgbClr val="D0DFE7"/>
                      </a:solidFill>
                    </a:lnB>
                    <a:solidFill>
                      <a:srgbClr val="0C1D35"/>
                    </a:solidFill>
                  </a:tcPr>
                </a:tc>
                <a:tc>
                  <a:txBody>
                    <a:bodyPr/>
                    <a:lstStyle/>
                    <a:p>
                      <a:r>
                        <a:rPr sz="1725" b="1">
                          <a:solidFill>
                            <a:srgbClr val="FFFFFF"/>
                          </a:solidFill>
                          <a:latin typeface="Arial"/>
                          <a:ea typeface="Arial"/>
                          <a:cs typeface="Arial"/>
                        </a:rPr>
                        <a:t>2⁻ⁱ</a:t>
                      </a:r>
                    </a:p>
                  </a:txBody>
                  <a:tcPr marL="114300" marR="95250" marT="85725" marB="85725">
                    <a:lnR w="7620">
                      <a:solidFill>
                        <a:srgbClr val="D0DFE7"/>
                      </a:solidFill>
                    </a:lnR>
                    <a:lnT w="7620">
                      <a:solidFill>
                        <a:srgbClr val="D0DFE7"/>
                      </a:solidFill>
                    </a:lnT>
                    <a:lnB w="7620">
                      <a:solidFill>
                        <a:srgbClr val="D0DFE7"/>
                      </a:solidFill>
                    </a:lnB>
                    <a:solidFill>
                      <a:srgbClr val="0C1D35"/>
                    </a:solidFill>
                  </a:tcPr>
                </a:tc>
                <a:tc>
                  <a:txBody>
                    <a:bodyPr/>
                    <a:lstStyle/>
                    <a:p>
                      <a:r>
                        <a:rPr sz="1725" b="1">
                          <a:solidFill>
                            <a:srgbClr val="FFFFFF"/>
                          </a:solidFill>
                          <a:latin typeface="Arial"/>
                          <a:ea typeface="Arial"/>
                          <a:cs typeface="Arial"/>
                        </a:rPr>
                        <a:t>αᵢ (degrees)</a:t>
                      </a:r>
                    </a:p>
                  </a:txBody>
                  <a:tcPr marL="114300" marR="95250" marT="85725" marB="85725">
                    <a:lnR w="7620">
                      <a:solidFill>
                        <a:srgbClr val="D0DFE7"/>
                      </a:solidFill>
                    </a:lnR>
                    <a:lnT w="7620">
                      <a:solidFill>
                        <a:srgbClr val="D0DFE7"/>
                      </a:solidFill>
                    </a:lnT>
                    <a:lnB w="7620">
                      <a:solidFill>
                        <a:srgbClr val="D0DFE7"/>
                      </a:solidFill>
                    </a:lnB>
                    <a:solidFill>
                      <a:srgbClr val="0C1D35"/>
                    </a:solidFill>
                  </a:tcPr>
                </a:tc>
              </a:tr>
              <a:tr h="525236">
                <a:tc>
                  <a:txBody>
                    <a:bodyPr/>
                    <a:lstStyle/>
                    <a:p>
                      <a:r>
                        <a:rPr sz="1725" b="0">
                          <a:solidFill>
                            <a:srgbClr val="152A43"/>
                          </a:solidFill>
                          <a:latin typeface="Arial"/>
                          <a:ea typeface="Arial"/>
                          <a:cs typeface="Arial"/>
                        </a:rPr>
                        <a:t>0</a:t>
                      </a:r>
                    </a:p>
                  </a:txBody>
                  <a:tcPr marL="114300" marR="95250" marT="85725" marB="85725">
                    <a:lnL w="7620">
                      <a:solidFill>
                        <a:srgbClr val="D0DFE7"/>
                      </a:solidFill>
                    </a:lnL>
                    <a:lnR w="7620">
                      <a:solidFill>
                        <a:srgbClr val="D0DFE7"/>
                      </a:solidFill>
                    </a:lnR>
                    <a:lnB w="7620">
                      <a:solidFill>
                        <a:srgbClr val="D0DFE7"/>
                      </a:solidFill>
                    </a:lnB>
                    <a:solidFill>
                      <a:srgbClr val="FFFFFF"/>
                    </a:solidFill>
                  </a:tcPr>
                </a:tc>
                <a:tc>
                  <a:txBody>
                    <a:bodyPr/>
                    <a:lstStyle/>
                    <a:p>
                      <a:r>
                        <a:rPr sz="1725" b="0">
                          <a:solidFill>
                            <a:srgbClr val="152A43"/>
                          </a:solidFill>
                          <a:latin typeface="Arial"/>
                          <a:ea typeface="Arial"/>
                          <a:cs typeface="Arial"/>
                        </a:rPr>
                        <a:t>1</a:t>
                      </a:r>
                    </a:p>
                  </a:txBody>
                  <a:tcPr marL="114300" marR="95250" marT="85725" marB="85725">
                    <a:lnR w="7620">
                      <a:solidFill>
                        <a:srgbClr val="D0DFE7"/>
                      </a:solidFill>
                    </a:lnR>
                    <a:lnB w="7620">
                      <a:solidFill>
                        <a:srgbClr val="D0DFE7"/>
                      </a:solidFill>
                    </a:lnB>
                    <a:solidFill>
                      <a:srgbClr val="FFFFFF"/>
                    </a:solidFill>
                  </a:tcPr>
                </a:tc>
                <a:tc>
                  <a:txBody>
                    <a:bodyPr/>
                    <a:lstStyle/>
                    <a:p>
                      <a:r>
                        <a:rPr sz="1725" b="0">
                          <a:solidFill>
                            <a:srgbClr val="152A43"/>
                          </a:solidFill>
                          <a:latin typeface="Arial"/>
                          <a:ea typeface="Arial"/>
                          <a:cs typeface="Arial"/>
                        </a:rPr>
                        <a:t>45.000000°</a:t>
                      </a:r>
                    </a:p>
                  </a:txBody>
                  <a:tcPr marL="114300" marR="95250" marT="85725" marB="85725">
                    <a:lnR w="7620">
                      <a:solidFill>
                        <a:srgbClr val="D0DFE7"/>
                      </a:solidFill>
                    </a:lnR>
                    <a:lnB w="7620">
                      <a:solidFill>
                        <a:srgbClr val="D0DFE7"/>
                      </a:solidFill>
                    </a:lnB>
                    <a:solidFill>
                      <a:srgbClr val="FFFFFF"/>
                    </a:solidFill>
                  </a:tcPr>
                </a:tc>
              </a:tr>
              <a:tr h="525236">
                <a:tc>
                  <a:txBody>
                    <a:bodyPr/>
                    <a:lstStyle/>
                    <a:p>
                      <a:r>
                        <a:rPr sz="1725" b="0">
                          <a:solidFill>
                            <a:srgbClr val="152A43"/>
                          </a:solidFill>
                          <a:latin typeface="Arial"/>
                          <a:ea typeface="Arial"/>
                          <a:cs typeface="Arial"/>
                        </a:rPr>
                        <a:t>1</a:t>
                      </a:r>
                    </a:p>
                  </a:txBody>
                  <a:tcPr marL="114300" marR="95250" marT="85725" marB="85725">
                    <a:lnL w="7620">
                      <a:solidFill>
                        <a:srgbClr val="D0DFE7"/>
                      </a:solidFill>
                    </a:lnL>
                    <a:lnR w="7620">
                      <a:solidFill>
                        <a:srgbClr val="D0DFE7"/>
                      </a:solidFill>
                    </a:lnR>
                    <a:lnB w="7620">
                      <a:solidFill>
                        <a:srgbClr val="D0DFE7"/>
                      </a:solidFill>
                    </a:lnB>
                    <a:solidFill>
                      <a:srgbClr val="E8F4F8"/>
                    </a:solidFill>
                  </a:tcPr>
                </a:tc>
                <a:tc>
                  <a:txBody>
                    <a:bodyPr/>
                    <a:lstStyle/>
                    <a:p>
                      <a:r>
                        <a:rPr sz="1725" b="0">
                          <a:solidFill>
                            <a:srgbClr val="152A43"/>
                          </a:solidFill>
                          <a:latin typeface="Arial"/>
                          <a:ea typeface="Arial"/>
                          <a:cs typeface="Arial"/>
                        </a:rPr>
                        <a:t>0.5</a:t>
                      </a:r>
                    </a:p>
                  </a:txBody>
                  <a:tcPr marL="114300" marR="95250" marT="85725" marB="85725">
                    <a:lnR w="7620">
                      <a:solidFill>
                        <a:srgbClr val="D0DFE7"/>
                      </a:solidFill>
                    </a:lnR>
                    <a:lnB w="7620">
                      <a:solidFill>
                        <a:srgbClr val="D0DFE7"/>
                      </a:solidFill>
                    </a:lnB>
                    <a:solidFill>
                      <a:srgbClr val="E8F4F8"/>
                    </a:solidFill>
                  </a:tcPr>
                </a:tc>
                <a:tc>
                  <a:txBody>
                    <a:bodyPr/>
                    <a:lstStyle/>
                    <a:p>
                      <a:r>
                        <a:rPr sz="1725" b="0">
                          <a:solidFill>
                            <a:srgbClr val="152A43"/>
                          </a:solidFill>
                          <a:latin typeface="Arial"/>
                          <a:ea typeface="Arial"/>
                          <a:cs typeface="Arial"/>
                        </a:rPr>
                        <a:t>26.565051°</a:t>
                      </a:r>
                    </a:p>
                  </a:txBody>
                  <a:tcPr marL="114300" marR="95250" marT="85725" marB="85725">
                    <a:lnR w="7620">
                      <a:solidFill>
                        <a:srgbClr val="D0DFE7"/>
                      </a:solidFill>
                    </a:lnR>
                    <a:lnB w="7620">
                      <a:solidFill>
                        <a:srgbClr val="D0DFE7"/>
                      </a:solidFill>
                    </a:lnB>
                    <a:solidFill>
                      <a:srgbClr val="E8F4F8"/>
                    </a:solidFill>
                  </a:tcPr>
                </a:tc>
              </a:tr>
              <a:tr h="525236">
                <a:tc>
                  <a:txBody>
                    <a:bodyPr/>
                    <a:lstStyle/>
                    <a:p>
                      <a:r>
                        <a:rPr sz="1725" b="0">
                          <a:solidFill>
                            <a:srgbClr val="152A43"/>
                          </a:solidFill>
                          <a:latin typeface="Arial"/>
                          <a:ea typeface="Arial"/>
                          <a:cs typeface="Arial"/>
                        </a:rPr>
                        <a:t>2</a:t>
                      </a:r>
                    </a:p>
                  </a:txBody>
                  <a:tcPr marL="114300" marR="95250" marT="85725" marB="85725">
                    <a:lnL w="7620">
                      <a:solidFill>
                        <a:srgbClr val="D0DFE7"/>
                      </a:solidFill>
                    </a:lnL>
                    <a:lnR w="7620">
                      <a:solidFill>
                        <a:srgbClr val="D0DFE7"/>
                      </a:solidFill>
                    </a:lnR>
                    <a:lnB w="7620">
                      <a:solidFill>
                        <a:srgbClr val="D0DFE7"/>
                      </a:solidFill>
                    </a:lnB>
                    <a:solidFill>
                      <a:srgbClr val="FFFFFF"/>
                    </a:solidFill>
                  </a:tcPr>
                </a:tc>
                <a:tc>
                  <a:txBody>
                    <a:bodyPr/>
                    <a:lstStyle/>
                    <a:p>
                      <a:r>
                        <a:rPr sz="1725" b="0">
                          <a:solidFill>
                            <a:srgbClr val="152A43"/>
                          </a:solidFill>
                          <a:latin typeface="Arial"/>
                          <a:ea typeface="Arial"/>
                          <a:cs typeface="Arial"/>
                        </a:rPr>
                        <a:t>0.25</a:t>
                      </a:r>
                    </a:p>
                  </a:txBody>
                  <a:tcPr marL="114300" marR="95250" marT="85725" marB="85725">
                    <a:lnR w="7620">
                      <a:solidFill>
                        <a:srgbClr val="D0DFE7"/>
                      </a:solidFill>
                    </a:lnR>
                    <a:lnB w="7620">
                      <a:solidFill>
                        <a:srgbClr val="D0DFE7"/>
                      </a:solidFill>
                    </a:lnB>
                    <a:solidFill>
                      <a:srgbClr val="FFFFFF"/>
                    </a:solidFill>
                  </a:tcPr>
                </a:tc>
                <a:tc>
                  <a:txBody>
                    <a:bodyPr/>
                    <a:lstStyle/>
                    <a:p>
                      <a:r>
                        <a:rPr sz="1725" b="0">
                          <a:solidFill>
                            <a:srgbClr val="152A43"/>
                          </a:solidFill>
                          <a:latin typeface="Arial"/>
                          <a:ea typeface="Arial"/>
                          <a:cs typeface="Arial"/>
                        </a:rPr>
                        <a:t>14.036243°</a:t>
                      </a:r>
                    </a:p>
                  </a:txBody>
                  <a:tcPr marL="114300" marR="95250" marT="85725" marB="85725">
                    <a:lnR w="7620">
                      <a:solidFill>
                        <a:srgbClr val="D0DFE7"/>
                      </a:solidFill>
                    </a:lnR>
                    <a:lnB w="7620">
                      <a:solidFill>
                        <a:srgbClr val="D0DFE7"/>
                      </a:solidFill>
                    </a:lnB>
                    <a:solidFill>
                      <a:srgbClr val="FFFFFF"/>
                    </a:solidFill>
                  </a:tcPr>
                </a:tc>
              </a:tr>
              <a:tr h="525236">
                <a:tc>
                  <a:txBody>
                    <a:bodyPr/>
                    <a:lstStyle/>
                    <a:p>
                      <a:r>
                        <a:rPr sz="1725" b="0">
                          <a:solidFill>
                            <a:srgbClr val="152A43"/>
                          </a:solidFill>
                          <a:latin typeface="Arial"/>
                          <a:ea typeface="Arial"/>
                          <a:cs typeface="Arial"/>
                        </a:rPr>
                        <a:t>3</a:t>
                      </a:r>
                    </a:p>
                  </a:txBody>
                  <a:tcPr marL="114300" marR="95250" marT="85725" marB="85725">
                    <a:lnL w="7620">
                      <a:solidFill>
                        <a:srgbClr val="D0DFE7"/>
                      </a:solidFill>
                    </a:lnL>
                    <a:lnR w="7620">
                      <a:solidFill>
                        <a:srgbClr val="D0DFE7"/>
                      </a:solidFill>
                    </a:lnR>
                    <a:lnB w="7620">
                      <a:solidFill>
                        <a:srgbClr val="D0DFE7"/>
                      </a:solidFill>
                    </a:lnB>
                    <a:solidFill>
                      <a:srgbClr val="E8F4F8"/>
                    </a:solidFill>
                  </a:tcPr>
                </a:tc>
                <a:tc>
                  <a:txBody>
                    <a:bodyPr/>
                    <a:lstStyle/>
                    <a:p>
                      <a:r>
                        <a:rPr sz="1725" b="0">
                          <a:solidFill>
                            <a:srgbClr val="152A43"/>
                          </a:solidFill>
                          <a:latin typeface="Arial"/>
                          <a:ea typeface="Arial"/>
                          <a:cs typeface="Arial"/>
                        </a:rPr>
                        <a:t>0.125</a:t>
                      </a:r>
                    </a:p>
                  </a:txBody>
                  <a:tcPr marL="114300" marR="95250" marT="85725" marB="85725">
                    <a:lnR w="7620">
                      <a:solidFill>
                        <a:srgbClr val="D0DFE7"/>
                      </a:solidFill>
                    </a:lnR>
                    <a:lnB w="7620">
                      <a:solidFill>
                        <a:srgbClr val="D0DFE7"/>
                      </a:solidFill>
                    </a:lnB>
                    <a:solidFill>
                      <a:srgbClr val="E8F4F8"/>
                    </a:solidFill>
                  </a:tcPr>
                </a:tc>
                <a:tc>
                  <a:txBody>
                    <a:bodyPr/>
                    <a:lstStyle/>
                    <a:p>
                      <a:r>
                        <a:rPr sz="1725" b="0">
                          <a:solidFill>
                            <a:srgbClr val="152A43"/>
                          </a:solidFill>
                          <a:latin typeface="Arial"/>
                          <a:ea typeface="Arial"/>
                          <a:cs typeface="Arial"/>
                        </a:rPr>
                        <a:t>7.125016°</a:t>
                      </a:r>
                    </a:p>
                  </a:txBody>
                  <a:tcPr marL="114300" marR="95250" marT="85725" marB="85725">
                    <a:lnR w="7620">
                      <a:solidFill>
                        <a:srgbClr val="D0DFE7"/>
                      </a:solidFill>
                    </a:lnR>
                    <a:lnB w="7620">
                      <a:solidFill>
                        <a:srgbClr val="D0DFE7"/>
                      </a:solidFill>
                    </a:lnB>
                    <a:solidFill>
                      <a:srgbClr val="E8F4F8"/>
                    </a:solidFill>
                  </a:tcPr>
                </a:tc>
              </a:tr>
              <a:tr h="525236">
                <a:tc>
                  <a:txBody>
                    <a:bodyPr/>
                    <a:lstStyle/>
                    <a:p>
                      <a:r>
                        <a:rPr sz="1725" b="0">
                          <a:solidFill>
                            <a:srgbClr val="152A43"/>
                          </a:solidFill>
                          <a:latin typeface="Arial"/>
                          <a:ea typeface="Arial"/>
                          <a:cs typeface="Arial"/>
                        </a:rPr>
                        <a:t>4</a:t>
                      </a:r>
                    </a:p>
                  </a:txBody>
                  <a:tcPr marL="114300" marR="95250" marT="85725" marB="85725">
                    <a:lnL w="7620">
                      <a:solidFill>
                        <a:srgbClr val="D0DFE7"/>
                      </a:solidFill>
                    </a:lnL>
                    <a:lnR w="7620">
                      <a:solidFill>
                        <a:srgbClr val="D0DFE7"/>
                      </a:solidFill>
                    </a:lnR>
                    <a:lnB w="7620">
                      <a:solidFill>
                        <a:srgbClr val="D0DFE7"/>
                      </a:solidFill>
                    </a:lnB>
                    <a:solidFill>
                      <a:srgbClr val="FFFFFF"/>
                    </a:solidFill>
                  </a:tcPr>
                </a:tc>
                <a:tc>
                  <a:txBody>
                    <a:bodyPr/>
                    <a:lstStyle/>
                    <a:p>
                      <a:r>
                        <a:rPr sz="1725" b="0">
                          <a:solidFill>
                            <a:srgbClr val="152A43"/>
                          </a:solidFill>
                          <a:latin typeface="Arial"/>
                          <a:ea typeface="Arial"/>
                          <a:cs typeface="Arial"/>
                        </a:rPr>
                        <a:t>0.0625</a:t>
                      </a:r>
                    </a:p>
                  </a:txBody>
                  <a:tcPr marL="114300" marR="95250" marT="85725" marB="85725">
                    <a:lnR w="7620">
                      <a:solidFill>
                        <a:srgbClr val="D0DFE7"/>
                      </a:solidFill>
                    </a:lnR>
                    <a:lnB w="7620">
                      <a:solidFill>
                        <a:srgbClr val="D0DFE7"/>
                      </a:solidFill>
                    </a:lnB>
                    <a:solidFill>
                      <a:srgbClr val="FFFFFF"/>
                    </a:solidFill>
                  </a:tcPr>
                </a:tc>
                <a:tc>
                  <a:txBody>
                    <a:bodyPr/>
                    <a:lstStyle/>
                    <a:p>
                      <a:r>
                        <a:rPr sz="1725" b="0">
                          <a:solidFill>
                            <a:srgbClr val="152A43"/>
                          </a:solidFill>
                          <a:latin typeface="Arial"/>
                          <a:ea typeface="Arial"/>
                          <a:cs typeface="Arial"/>
                        </a:rPr>
                        <a:t>3.576334°</a:t>
                      </a:r>
                    </a:p>
                  </a:txBody>
                  <a:tcPr marL="114300" marR="95250" marT="85725" marB="85725">
                    <a:lnR w="7620">
                      <a:solidFill>
                        <a:srgbClr val="D0DFE7"/>
                      </a:solidFill>
                    </a:lnR>
                    <a:lnB w="7620">
                      <a:solidFill>
                        <a:srgbClr val="D0DFE7"/>
                      </a:solidFill>
                    </a:lnB>
                    <a:solidFill>
                      <a:srgbClr val="FFFFFF"/>
                    </a:solidFill>
                  </a:tcPr>
                </a:tc>
              </a:tr>
              <a:tr h="525236">
                <a:tc>
                  <a:txBody>
                    <a:bodyPr/>
                    <a:lstStyle/>
                    <a:p>
                      <a:r>
                        <a:rPr sz="1725" b="0">
                          <a:solidFill>
                            <a:srgbClr val="152A43"/>
                          </a:solidFill>
                          <a:latin typeface="Arial"/>
                          <a:ea typeface="Arial"/>
                          <a:cs typeface="Arial"/>
                        </a:rPr>
                        <a:t>5</a:t>
                      </a:r>
                    </a:p>
                  </a:txBody>
                  <a:tcPr marL="114300" marR="95250" marT="85725" marB="85725">
                    <a:lnL w="7620">
                      <a:solidFill>
                        <a:srgbClr val="D0DFE7"/>
                      </a:solidFill>
                    </a:lnL>
                    <a:lnR w="7620">
                      <a:solidFill>
                        <a:srgbClr val="D0DFE7"/>
                      </a:solidFill>
                    </a:lnR>
                    <a:lnB w="7620">
                      <a:solidFill>
                        <a:srgbClr val="D0DFE7"/>
                      </a:solidFill>
                    </a:lnB>
                    <a:solidFill>
                      <a:srgbClr val="E8F4F8"/>
                    </a:solidFill>
                  </a:tcPr>
                </a:tc>
                <a:tc>
                  <a:txBody>
                    <a:bodyPr/>
                    <a:lstStyle/>
                    <a:p>
                      <a:r>
                        <a:rPr sz="1725" b="0">
                          <a:solidFill>
                            <a:srgbClr val="152A43"/>
                          </a:solidFill>
                          <a:latin typeface="Arial"/>
                          <a:ea typeface="Arial"/>
                          <a:cs typeface="Arial"/>
                        </a:rPr>
                        <a:t>0.03125</a:t>
                      </a:r>
                    </a:p>
                  </a:txBody>
                  <a:tcPr marL="114300" marR="95250" marT="85725" marB="85725">
                    <a:lnR w="7620">
                      <a:solidFill>
                        <a:srgbClr val="D0DFE7"/>
                      </a:solidFill>
                    </a:lnR>
                    <a:lnB w="7620">
                      <a:solidFill>
                        <a:srgbClr val="D0DFE7"/>
                      </a:solidFill>
                    </a:lnB>
                    <a:solidFill>
                      <a:srgbClr val="E8F4F8"/>
                    </a:solidFill>
                  </a:tcPr>
                </a:tc>
                <a:tc>
                  <a:txBody>
                    <a:bodyPr/>
                    <a:lstStyle/>
                    <a:p>
                      <a:r>
                        <a:rPr sz="1725" b="0">
                          <a:solidFill>
                            <a:srgbClr val="152A43"/>
                          </a:solidFill>
                          <a:latin typeface="Arial"/>
                          <a:ea typeface="Arial"/>
                          <a:cs typeface="Arial"/>
                        </a:rPr>
                        <a:t>1.789911°</a:t>
                      </a:r>
                    </a:p>
                  </a:txBody>
                  <a:tcPr marL="114300" marR="95250" marT="85725" marB="85725">
                    <a:lnR w="7620">
                      <a:solidFill>
                        <a:srgbClr val="D0DFE7"/>
                      </a:solidFill>
                    </a:lnR>
                    <a:lnB w="7620">
                      <a:solidFill>
                        <a:srgbClr val="D0DFE7"/>
                      </a:solidFill>
                    </a:lnB>
                    <a:solidFill>
                      <a:srgbClr val="E8F4F8"/>
                    </a:solidFill>
                  </a:tcPr>
                </a:tc>
              </a:tr>
            </a:tbl>
          </a:graphicData>
        </a:graphic>
      </p:graphicFrame>
      <p:sp>
        <p:nvSpPr>
          <p:cNvPr id="9" name="Continue the lookup through i = 15.">
            <a:extLst xmlns:a="http://schemas.openxmlformats.org/drawingml/2006/main">
              <a:ext uri="{FF2B5EF4-FFF2-40B4-BE49-F238E27FC236}">
                <a16:creationId xmlns:a16="http://schemas.microsoft.com/office/drawing/2014/main" id="{0DC609E2-1806-48CA-ADA6-5924069091D0}"/>
              </a:ext>
            </a:extLst>
          </p:cNvPr>
          <p:cNvSpPr>
            <a:spLocks xmlns:a="http://schemas.openxmlformats.org/drawingml/2006/main" noGrp="1"/>
          </p:cNvSpPr>
          <p:nvPr/>
        </p:nvSpPr>
        <p:spPr>
          <a:xfrm xmlns:a="http://schemas.openxmlformats.org/drawingml/2006/main">
            <a:off x="7543800" y="5838825"/>
            <a:ext cx="4191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650" b="0">
                <a:solidFill>
                  <a:srgbClr val="5B6E82"/>
                </a:solidFill>
                <a:latin typeface="Arial"/>
                <a:ea typeface="Arial"/>
                <a:cs typeface="Arial"/>
              </a:defRPr>
            </a:defPPr>
            <a:lvl1pPr>
              <a:defRPr sz="1650" b="0">
                <a:solidFill>
                  <a:srgbClr val="5B6E82"/>
                </a:solidFill>
                <a:latin typeface="Arial"/>
                <a:ea typeface="Arial"/>
                <a:cs typeface="Arial"/>
              </a:defRPr>
            </a:lvl1pPr>
            <a:lvl2pPr>
              <a:defRPr sz="1650" b="0">
                <a:solidFill>
                  <a:srgbClr val="5B6E82"/>
                </a:solidFill>
                <a:latin typeface="Arial"/>
                <a:ea typeface="Arial"/>
                <a:cs typeface="Arial"/>
              </a:defRPr>
            </a:lvl2pPr>
            <a:lvl3pPr>
              <a:defRPr sz="1650" b="0">
                <a:solidFill>
                  <a:srgbClr val="5B6E82"/>
                </a:solidFill>
                <a:latin typeface="Arial"/>
                <a:ea typeface="Arial"/>
                <a:cs typeface="Arial"/>
              </a:defRPr>
            </a:lvl3pPr>
            <a:lvl4pPr>
              <a:defRPr sz="1650" b="0">
                <a:solidFill>
                  <a:srgbClr val="5B6E82"/>
                </a:solidFill>
                <a:latin typeface="Arial"/>
                <a:ea typeface="Arial"/>
                <a:cs typeface="Arial"/>
              </a:defRPr>
            </a:lvl4pPr>
            <a:lvl5pPr>
              <a:defRPr sz="1650" b="0">
                <a:solidFill>
                  <a:srgbClr val="5B6E82"/>
                </a:solidFill>
                <a:latin typeface="Arial"/>
                <a:ea typeface="Arial"/>
                <a:cs typeface="Arial"/>
              </a:defRPr>
            </a:lvl5pPr>
            <a:lvl6pPr>
              <a:defRPr sz="1650" b="0">
                <a:solidFill>
                  <a:srgbClr val="5B6E82"/>
                </a:solidFill>
                <a:latin typeface="Arial"/>
                <a:ea typeface="Arial"/>
                <a:cs typeface="Arial"/>
              </a:defRPr>
            </a:lvl6pPr>
            <a:lvl7pPr>
              <a:defRPr sz="1650" b="0">
                <a:solidFill>
                  <a:srgbClr val="5B6E82"/>
                </a:solidFill>
                <a:latin typeface="Arial"/>
                <a:ea typeface="Arial"/>
                <a:cs typeface="Arial"/>
              </a:defRPr>
            </a:lvl7pPr>
            <a:lvl8pPr>
              <a:defRPr sz="1650" b="0">
                <a:solidFill>
                  <a:srgbClr val="5B6E82"/>
                </a:solidFill>
                <a:latin typeface="Arial"/>
                <a:ea typeface="Arial"/>
                <a:cs typeface="Arial"/>
              </a:defRPr>
            </a:lvl8pPr>
            <a:lvl9pPr>
              <a:defRPr sz="1650" b="0">
                <a:solidFill>
                  <a:srgbClr val="5B6E82"/>
                </a:solidFill>
                <a:latin typeface="Arial"/>
                <a:ea typeface="Arial"/>
                <a:cs typeface="Arial"/>
              </a:defRPr>
            </a:lvl9pPr>
          </a:lstStyle>
          <a:p xmlns:a="http://schemas.openxmlformats.org/drawingml/2006/main">
            <a:pPr>
              <a:defRPr sz="1650" b="0">
                <a:solidFill>
                  <a:srgbClr val="5B6E82"/>
                </a:solidFill>
                <a:latin typeface="Arial"/>
                <a:ea typeface="Arial"/>
                <a:cs typeface="Arial"/>
              </a:defRPr>
            </a:pPr>
            <a:r>
              <a:rPr sz="1650" b="0">
                <a:solidFill>
                  <a:srgbClr val="5B6E82"/>
                </a:solidFill>
                <a:latin typeface="Arial"/>
                <a:ea typeface="Arial"/>
                <a:cs typeface="Arial"/>
              </a:rPr>
              <a:t>Continue the lookup through i = 15.</a:t>
            </a:r>
          </a:p>
        </p:txBody>
      </p:sp>
    </p:spTree>
    <p:extLst>
      <p:ext uri="{BB962C8B-B14F-4D97-AF65-F5344CB8AC3E}">
        <p14:creationId xmlns:p14="http://schemas.microsoft.com/office/powerpoint/2010/main" val="1858770692"/>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ITERATION I = 0">
            <a:extLst xmlns:a="http://schemas.openxmlformats.org/drawingml/2006/main">
              <a:ext uri="{FF2B5EF4-FFF2-40B4-BE49-F238E27FC236}">
                <a16:creationId xmlns:a16="http://schemas.microsoft.com/office/drawing/2014/main" id="{2D66A3B1-26F7-4E3B-B293-EA74BD00C55E}"/>
              </a:ext>
            </a:extLst>
          </p:cNvPr>
          <p:cNvSpPr>
            <a:spLocks xmlns:a="http://schemas.openxmlformats.org/drawingml/2006/main" noGrp="1"/>
          </p:cNvSpPr>
          <p:nvPr/>
        </p:nvSpPr>
        <p:spPr>
          <a:xfrm xmlns:a="http://schemas.openxmlformats.org/drawingml/2006/main">
            <a:off x="571500" y="323850"/>
            <a:ext cx="10953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75" b="1">
                <a:solidFill>
                  <a:srgbClr val="007C98"/>
                </a:solidFill>
                <a:latin typeface="Arial"/>
                <a:ea typeface="Arial"/>
                <a:cs typeface="Arial"/>
              </a:defRPr>
            </a:defPPr>
            <a:lvl1pPr>
              <a:defRPr sz="1275" b="1">
                <a:solidFill>
                  <a:srgbClr val="007C98"/>
                </a:solidFill>
                <a:latin typeface="Arial"/>
                <a:ea typeface="Arial"/>
                <a:cs typeface="Arial"/>
              </a:defRPr>
            </a:lvl1pPr>
            <a:lvl2pPr>
              <a:defRPr sz="1275" b="1">
                <a:solidFill>
                  <a:srgbClr val="007C98"/>
                </a:solidFill>
                <a:latin typeface="Arial"/>
                <a:ea typeface="Arial"/>
                <a:cs typeface="Arial"/>
              </a:defRPr>
            </a:lvl2pPr>
            <a:lvl3pPr>
              <a:defRPr sz="1275" b="1">
                <a:solidFill>
                  <a:srgbClr val="007C98"/>
                </a:solidFill>
                <a:latin typeface="Arial"/>
                <a:ea typeface="Arial"/>
                <a:cs typeface="Arial"/>
              </a:defRPr>
            </a:lvl3pPr>
            <a:lvl4pPr>
              <a:defRPr sz="1275" b="1">
                <a:solidFill>
                  <a:srgbClr val="007C98"/>
                </a:solidFill>
                <a:latin typeface="Arial"/>
                <a:ea typeface="Arial"/>
                <a:cs typeface="Arial"/>
              </a:defRPr>
            </a:lvl4pPr>
            <a:lvl5pPr>
              <a:defRPr sz="1275" b="1">
                <a:solidFill>
                  <a:srgbClr val="007C98"/>
                </a:solidFill>
                <a:latin typeface="Arial"/>
                <a:ea typeface="Arial"/>
                <a:cs typeface="Arial"/>
              </a:defRPr>
            </a:lvl5pPr>
            <a:lvl6pPr>
              <a:defRPr sz="1275" b="1">
                <a:solidFill>
                  <a:srgbClr val="007C98"/>
                </a:solidFill>
                <a:latin typeface="Arial"/>
                <a:ea typeface="Arial"/>
                <a:cs typeface="Arial"/>
              </a:defRPr>
            </a:lvl6pPr>
            <a:lvl7pPr>
              <a:defRPr sz="1275" b="1">
                <a:solidFill>
                  <a:srgbClr val="007C98"/>
                </a:solidFill>
                <a:latin typeface="Arial"/>
                <a:ea typeface="Arial"/>
                <a:cs typeface="Arial"/>
              </a:defRPr>
            </a:lvl7pPr>
            <a:lvl8pPr>
              <a:defRPr sz="1275" b="1">
                <a:solidFill>
                  <a:srgbClr val="007C98"/>
                </a:solidFill>
                <a:latin typeface="Arial"/>
                <a:ea typeface="Arial"/>
                <a:cs typeface="Arial"/>
              </a:defRPr>
            </a:lvl8pPr>
            <a:lvl9pPr>
              <a:defRPr sz="1275" b="1">
                <a:solidFill>
                  <a:srgbClr val="007C98"/>
                </a:solidFill>
                <a:latin typeface="Arial"/>
                <a:ea typeface="Arial"/>
                <a:cs typeface="Arial"/>
              </a:defRPr>
            </a:lvl9pPr>
          </a:lstStyle>
          <a:p xmlns:a="http://schemas.openxmlformats.org/drawingml/2006/main">
            <a:pPr>
              <a:defRPr sz="1275" b="1">
                <a:solidFill>
                  <a:srgbClr val="007C98"/>
                </a:solidFill>
                <a:latin typeface="Arial"/>
                <a:ea typeface="Arial"/>
                <a:cs typeface="Arial"/>
              </a:defRPr>
            </a:pPr>
            <a:r>
              <a:rPr sz="1275" b="1">
                <a:solidFill>
                  <a:srgbClr val="007C98"/>
                </a:solidFill>
                <a:latin typeface="Arial"/>
                <a:ea typeface="Arial"/>
                <a:cs typeface="Arial"/>
              </a:rPr>
              <a:t>ITERATION I = 0</a:t>
            </a:r>
          </a:p>
        </p:txBody>
      </p:sp>
      <p:sp>
        <p:nvSpPr>
          <p:cNvPr id="3" name="Step 1: rotate by +45°">
            <a:extLst xmlns:a="http://schemas.openxmlformats.org/drawingml/2006/main">
              <a:ext uri="{FF2B5EF4-FFF2-40B4-BE49-F238E27FC236}">
                <a16:creationId xmlns:a16="http://schemas.microsoft.com/office/drawing/2014/main" id="{65A158D0-8B6F-46CE-8144-4E3A9886E136}"/>
              </a:ext>
            </a:extLst>
          </p:cNvPr>
          <p:cNvSpPr>
            <a:spLocks xmlns:a="http://schemas.openxmlformats.org/drawingml/2006/main" noGrp="1"/>
          </p:cNvSpPr>
          <p:nvPr/>
        </p:nvSpPr>
        <p:spPr>
          <a:xfrm xmlns:a="http://schemas.openxmlformats.org/drawingml/2006/main">
            <a:off x="571500" y="800100"/>
            <a:ext cx="109537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225" b="1">
                <a:solidFill>
                  <a:srgbClr val="152A43"/>
                </a:solidFill>
                <a:latin typeface="Arial"/>
                <a:ea typeface="Arial"/>
                <a:cs typeface="Arial"/>
              </a:defRPr>
            </a:defPPr>
            <a:lvl1pPr>
              <a:defRPr sz="3225" b="1">
                <a:solidFill>
                  <a:srgbClr val="152A43"/>
                </a:solidFill>
                <a:latin typeface="Arial"/>
                <a:ea typeface="Arial"/>
                <a:cs typeface="Arial"/>
              </a:defRPr>
            </a:lvl1pPr>
            <a:lvl2pPr>
              <a:defRPr sz="3225" b="1">
                <a:solidFill>
                  <a:srgbClr val="152A43"/>
                </a:solidFill>
                <a:latin typeface="Arial"/>
                <a:ea typeface="Arial"/>
                <a:cs typeface="Arial"/>
              </a:defRPr>
            </a:lvl2pPr>
            <a:lvl3pPr>
              <a:defRPr sz="3225" b="1">
                <a:solidFill>
                  <a:srgbClr val="152A43"/>
                </a:solidFill>
                <a:latin typeface="Arial"/>
                <a:ea typeface="Arial"/>
                <a:cs typeface="Arial"/>
              </a:defRPr>
            </a:lvl3pPr>
            <a:lvl4pPr>
              <a:defRPr sz="3225" b="1">
                <a:solidFill>
                  <a:srgbClr val="152A43"/>
                </a:solidFill>
                <a:latin typeface="Arial"/>
                <a:ea typeface="Arial"/>
                <a:cs typeface="Arial"/>
              </a:defRPr>
            </a:lvl4pPr>
            <a:lvl5pPr>
              <a:defRPr sz="3225" b="1">
                <a:solidFill>
                  <a:srgbClr val="152A43"/>
                </a:solidFill>
                <a:latin typeface="Arial"/>
                <a:ea typeface="Arial"/>
                <a:cs typeface="Arial"/>
              </a:defRPr>
            </a:lvl5pPr>
            <a:lvl6pPr>
              <a:defRPr sz="3225" b="1">
                <a:solidFill>
                  <a:srgbClr val="152A43"/>
                </a:solidFill>
                <a:latin typeface="Arial"/>
                <a:ea typeface="Arial"/>
                <a:cs typeface="Arial"/>
              </a:defRPr>
            </a:lvl6pPr>
            <a:lvl7pPr>
              <a:defRPr sz="3225" b="1">
                <a:solidFill>
                  <a:srgbClr val="152A43"/>
                </a:solidFill>
                <a:latin typeface="Arial"/>
                <a:ea typeface="Arial"/>
                <a:cs typeface="Arial"/>
              </a:defRPr>
            </a:lvl7pPr>
            <a:lvl8pPr>
              <a:defRPr sz="3225" b="1">
                <a:solidFill>
                  <a:srgbClr val="152A43"/>
                </a:solidFill>
                <a:latin typeface="Arial"/>
                <a:ea typeface="Arial"/>
                <a:cs typeface="Arial"/>
              </a:defRPr>
            </a:lvl8pPr>
            <a:lvl9pPr>
              <a:defRPr sz="3225" b="1">
                <a:solidFill>
                  <a:srgbClr val="152A43"/>
                </a:solidFill>
                <a:latin typeface="Arial"/>
                <a:ea typeface="Arial"/>
                <a:cs typeface="Arial"/>
              </a:defRPr>
            </a:lvl9pPr>
          </a:lstStyle>
          <a:p xmlns:a="http://schemas.openxmlformats.org/drawingml/2006/main">
            <a:pPr>
              <a:defRPr sz="3225" b="1">
                <a:solidFill>
                  <a:srgbClr val="152A43"/>
                </a:solidFill>
                <a:latin typeface="Arial"/>
                <a:ea typeface="Arial"/>
                <a:cs typeface="Arial"/>
              </a:defRPr>
            </a:pPr>
            <a:r>
              <a:rPr sz="3225" b="1">
                <a:solidFill>
                  <a:srgbClr val="152A43"/>
                </a:solidFill>
                <a:latin typeface="Arial"/>
                <a:ea typeface="Arial"/>
                <a:cs typeface="Arial"/>
              </a:rPr>
              <a:t>Step 1: rotate by +45°</a:t>
            </a:r>
          </a:p>
        </p:txBody>
      </p:sp>
      <p:sp>
        <p:nvSpPr>
          <p:cNvPr id="4" name="05 / 10">
            <a:extLst xmlns:a="http://schemas.openxmlformats.org/drawingml/2006/main">
              <a:ext uri="{FF2B5EF4-FFF2-40B4-BE49-F238E27FC236}">
                <a16:creationId xmlns:a16="http://schemas.microsoft.com/office/drawing/2014/main" id="{E58C77B8-4DE8-40AC-AE2B-522CECB98297}"/>
              </a:ext>
            </a:extLst>
          </p:cNvPr>
          <p:cNvSpPr>
            <a:spLocks xmlns:a="http://schemas.openxmlformats.org/drawingml/2006/main" noGrp="1"/>
          </p:cNvSpPr>
          <p:nvPr/>
        </p:nvSpPr>
        <p:spPr>
          <a:xfrm xmlns:a="http://schemas.openxmlformats.org/drawingml/2006/main">
            <a:off x="10687050" y="6419850"/>
            <a:ext cx="1047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75" b="0">
                <a:solidFill>
                  <a:srgbClr val="5B6E82"/>
                </a:solidFill>
                <a:latin typeface="Arial"/>
                <a:ea typeface="Arial"/>
                <a:cs typeface="Arial"/>
              </a:defRPr>
            </a:defPPr>
            <a:lvl1pPr>
              <a:defRPr sz="1275" b="0">
                <a:solidFill>
                  <a:srgbClr val="5B6E82"/>
                </a:solidFill>
                <a:latin typeface="Arial"/>
                <a:ea typeface="Arial"/>
                <a:cs typeface="Arial"/>
              </a:defRPr>
            </a:lvl1pPr>
            <a:lvl2pPr>
              <a:defRPr sz="1275" b="0">
                <a:solidFill>
                  <a:srgbClr val="5B6E82"/>
                </a:solidFill>
                <a:latin typeface="Arial"/>
                <a:ea typeface="Arial"/>
                <a:cs typeface="Arial"/>
              </a:defRPr>
            </a:lvl2pPr>
            <a:lvl3pPr>
              <a:defRPr sz="1275" b="0">
                <a:solidFill>
                  <a:srgbClr val="5B6E82"/>
                </a:solidFill>
                <a:latin typeface="Arial"/>
                <a:ea typeface="Arial"/>
                <a:cs typeface="Arial"/>
              </a:defRPr>
            </a:lvl3pPr>
            <a:lvl4pPr>
              <a:defRPr sz="1275" b="0">
                <a:solidFill>
                  <a:srgbClr val="5B6E82"/>
                </a:solidFill>
                <a:latin typeface="Arial"/>
                <a:ea typeface="Arial"/>
                <a:cs typeface="Arial"/>
              </a:defRPr>
            </a:lvl4pPr>
            <a:lvl5pPr>
              <a:defRPr sz="1275" b="0">
                <a:solidFill>
                  <a:srgbClr val="5B6E82"/>
                </a:solidFill>
                <a:latin typeface="Arial"/>
                <a:ea typeface="Arial"/>
                <a:cs typeface="Arial"/>
              </a:defRPr>
            </a:lvl5pPr>
            <a:lvl6pPr>
              <a:defRPr sz="1275" b="0">
                <a:solidFill>
                  <a:srgbClr val="5B6E82"/>
                </a:solidFill>
                <a:latin typeface="Arial"/>
                <a:ea typeface="Arial"/>
                <a:cs typeface="Arial"/>
              </a:defRPr>
            </a:lvl6pPr>
            <a:lvl7pPr>
              <a:defRPr sz="1275" b="0">
                <a:solidFill>
                  <a:srgbClr val="5B6E82"/>
                </a:solidFill>
                <a:latin typeface="Arial"/>
                <a:ea typeface="Arial"/>
                <a:cs typeface="Arial"/>
              </a:defRPr>
            </a:lvl7pPr>
            <a:lvl8pPr>
              <a:defRPr sz="1275" b="0">
                <a:solidFill>
                  <a:srgbClr val="5B6E82"/>
                </a:solidFill>
                <a:latin typeface="Arial"/>
                <a:ea typeface="Arial"/>
                <a:cs typeface="Arial"/>
              </a:defRPr>
            </a:lvl8pPr>
            <a:lvl9pPr>
              <a:defRPr sz="1275" b="0">
                <a:solidFill>
                  <a:srgbClr val="5B6E82"/>
                </a:solidFill>
                <a:latin typeface="Arial"/>
                <a:ea typeface="Arial"/>
                <a:cs typeface="Arial"/>
              </a:defRPr>
            </a:lvl9pPr>
          </a:lstStyle>
          <a:p xmlns:a="http://schemas.openxmlformats.org/drawingml/2006/main">
            <a:pPr>
              <a:defRPr sz="1275" b="0">
                <a:solidFill>
                  <a:srgbClr val="5B6E82"/>
                </a:solidFill>
                <a:latin typeface="Arial"/>
                <a:ea typeface="Arial"/>
                <a:cs typeface="Arial"/>
              </a:defRPr>
            </a:pPr>
            <a:r>
              <a:rPr sz="1275" b="0">
                <a:solidFill>
                  <a:srgbClr val="5B6E82"/>
                </a:solidFill>
                <a:latin typeface="Arial"/>
                <a:ea typeface="Arial"/>
                <a:cs typeface="Arial"/>
              </a:rPr>
              <a:t>05 / 10</a:t>
            </a:r>
          </a:p>
        </p:txBody>
      </p:sp>
      <p:sp>
        <p:nvSpPr>
          <p:cNvPr id="5" name="z₀ = +60°     d₀ = +1     2⁰ = 1">
            <a:extLst xmlns:a="http://schemas.openxmlformats.org/drawingml/2006/main">
              <a:ext uri="{FF2B5EF4-FFF2-40B4-BE49-F238E27FC236}">
                <a16:creationId xmlns:a16="http://schemas.microsoft.com/office/drawing/2014/main" id="{677EFF41-FC5F-4B67-BA9D-6C14CDBC7866}"/>
              </a:ext>
            </a:extLst>
          </p:cNvPr>
          <p:cNvSpPr>
            <a:spLocks xmlns:a="http://schemas.openxmlformats.org/drawingml/2006/main" noGrp="1"/>
          </p:cNvSpPr>
          <p:nvPr/>
        </p:nvSpPr>
        <p:spPr>
          <a:xfrm xmlns:a="http://schemas.openxmlformats.org/drawingml/2006/main">
            <a:off x="571500" y="1924050"/>
            <a:ext cx="700087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100" b="1">
                <a:solidFill>
                  <a:srgbClr val="007C98"/>
                </a:solidFill>
                <a:latin typeface="Arial"/>
                <a:ea typeface="Arial"/>
                <a:cs typeface="Arial"/>
              </a:defRPr>
            </a:defPPr>
            <a:lvl1pPr>
              <a:defRPr sz="2100" b="1">
                <a:solidFill>
                  <a:srgbClr val="007C98"/>
                </a:solidFill>
                <a:latin typeface="Arial"/>
                <a:ea typeface="Arial"/>
                <a:cs typeface="Arial"/>
              </a:defRPr>
            </a:lvl1pPr>
            <a:lvl2pPr>
              <a:defRPr sz="2100" b="1">
                <a:solidFill>
                  <a:srgbClr val="007C98"/>
                </a:solidFill>
                <a:latin typeface="Arial"/>
                <a:ea typeface="Arial"/>
                <a:cs typeface="Arial"/>
              </a:defRPr>
            </a:lvl2pPr>
            <a:lvl3pPr>
              <a:defRPr sz="2100" b="1">
                <a:solidFill>
                  <a:srgbClr val="007C98"/>
                </a:solidFill>
                <a:latin typeface="Arial"/>
                <a:ea typeface="Arial"/>
                <a:cs typeface="Arial"/>
              </a:defRPr>
            </a:lvl3pPr>
            <a:lvl4pPr>
              <a:defRPr sz="2100" b="1">
                <a:solidFill>
                  <a:srgbClr val="007C98"/>
                </a:solidFill>
                <a:latin typeface="Arial"/>
                <a:ea typeface="Arial"/>
                <a:cs typeface="Arial"/>
              </a:defRPr>
            </a:lvl4pPr>
            <a:lvl5pPr>
              <a:defRPr sz="2100" b="1">
                <a:solidFill>
                  <a:srgbClr val="007C98"/>
                </a:solidFill>
                <a:latin typeface="Arial"/>
                <a:ea typeface="Arial"/>
                <a:cs typeface="Arial"/>
              </a:defRPr>
            </a:lvl5pPr>
            <a:lvl6pPr>
              <a:defRPr sz="2100" b="1">
                <a:solidFill>
                  <a:srgbClr val="007C98"/>
                </a:solidFill>
                <a:latin typeface="Arial"/>
                <a:ea typeface="Arial"/>
                <a:cs typeface="Arial"/>
              </a:defRPr>
            </a:lvl6pPr>
            <a:lvl7pPr>
              <a:defRPr sz="2100" b="1">
                <a:solidFill>
                  <a:srgbClr val="007C98"/>
                </a:solidFill>
                <a:latin typeface="Arial"/>
                <a:ea typeface="Arial"/>
                <a:cs typeface="Arial"/>
              </a:defRPr>
            </a:lvl7pPr>
            <a:lvl8pPr>
              <a:defRPr sz="2100" b="1">
                <a:solidFill>
                  <a:srgbClr val="007C98"/>
                </a:solidFill>
                <a:latin typeface="Arial"/>
                <a:ea typeface="Arial"/>
                <a:cs typeface="Arial"/>
              </a:defRPr>
            </a:lvl8pPr>
            <a:lvl9pPr>
              <a:defRPr sz="2100" b="1">
                <a:solidFill>
                  <a:srgbClr val="007C98"/>
                </a:solidFill>
                <a:latin typeface="Arial"/>
                <a:ea typeface="Arial"/>
                <a:cs typeface="Arial"/>
              </a:defRPr>
            </a:lvl9pPr>
          </a:lstStyle>
          <a:p xmlns:a="http://schemas.openxmlformats.org/drawingml/2006/main">
            <a:pPr>
              <a:defRPr sz="2100" b="1">
                <a:solidFill>
                  <a:srgbClr val="007C98"/>
                </a:solidFill>
                <a:latin typeface="Arial"/>
                <a:ea typeface="Arial"/>
                <a:cs typeface="Arial"/>
              </a:defRPr>
            </a:pPr>
            <a:r>
              <a:rPr sz="2100" b="1">
                <a:solidFill>
                  <a:srgbClr val="007C98"/>
                </a:solidFill>
                <a:latin typeface="Arial"/>
                <a:ea typeface="Arial"/>
                <a:cs typeface="Arial"/>
              </a:rPr>
              <a:t>z₀ = +60°     d₀ = +1     2⁰ = 1</a:t>
            </a:r>
          </a:p>
        </p:txBody>
      </p:sp>
      <p:sp>
        <p:nvSpPr>
          <p:cNvPr id="6" name="x₁ = 0.607253 − 0 × 1&#10;     = 0.607253&#10;y₁ = 0 + 0.6">
            <a:extLst xmlns:a="http://schemas.openxmlformats.org/drawingml/2006/main">
              <a:ext uri="{FF2B5EF4-FFF2-40B4-BE49-F238E27FC236}">
                <a16:creationId xmlns:a16="http://schemas.microsoft.com/office/drawing/2014/main" id="{D7829E90-D0C9-4BFB-8E44-37F1080D5AB0}"/>
              </a:ext>
            </a:extLst>
          </p:cNvPr>
          <p:cNvSpPr>
            <a:spLocks xmlns:a="http://schemas.openxmlformats.org/drawingml/2006/main" noGrp="1"/>
          </p:cNvSpPr>
          <p:nvPr/>
        </p:nvSpPr>
        <p:spPr>
          <a:xfrm xmlns:a="http://schemas.openxmlformats.org/drawingml/2006/main">
            <a:off x="571500" y="2771775"/>
            <a:ext cx="6953250" cy="2562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325" b="0">
                <a:solidFill>
                  <a:srgbClr val="152A43"/>
                </a:solidFill>
                <a:latin typeface="Arial"/>
                <a:ea typeface="Arial"/>
                <a:cs typeface="Arial"/>
              </a:defRPr>
            </a:defPPr>
            <a:lvl1pPr>
              <a:defRPr sz="2325" b="0">
                <a:solidFill>
                  <a:srgbClr val="152A43"/>
                </a:solidFill>
                <a:latin typeface="Arial"/>
                <a:ea typeface="Arial"/>
                <a:cs typeface="Arial"/>
              </a:defRPr>
            </a:lvl1pPr>
            <a:lvl2pPr>
              <a:defRPr sz="2325" b="0">
                <a:solidFill>
                  <a:srgbClr val="152A43"/>
                </a:solidFill>
                <a:latin typeface="Arial"/>
                <a:ea typeface="Arial"/>
                <a:cs typeface="Arial"/>
              </a:defRPr>
            </a:lvl2pPr>
            <a:lvl3pPr>
              <a:defRPr sz="2325" b="0">
                <a:solidFill>
                  <a:srgbClr val="152A43"/>
                </a:solidFill>
                <a:latin typeface="Arial"/>
                <a:ea typeface="Arial"/>
                <a:cs typeface="Arial"/>
              </a:defRPr>
            </a:lvl3pPr>
            <a:lvl4pPr>
              <a:defRPr sz="2325" b="0">
                <a:solidFill>
                  <a:srgbClr val="152A43"/>
                </a:solidFill>
                <a:latin typeface="Arial"/>
                <a:ea typeface="Arial"/>
                <a:cs typeface="Arial"/>
              </a:defRPr>
            </a:lvl4pPr>
            <a:lvl5pPr>
              <a:defRPr sz="2325" b="0">
                <a:solidFill>
                  <a:srgbClr val="152A43"/>
                </a:solidFill>
                <a:latin typeface="Arial"/>
                <a:ea typeface="Arial"/>
                <a:cs typeface="Arial"/>
              </a:defRPr>
            </a:lvl5pPr>
            <a:lvl6pPr>
              <a:defRPr sz="2325" b="0">
                <a:solidFill>
                  <a:srgbClr val="152A43"/>
                </a:solidFill>
                <a:latin typeface="Arial"/>
                <a:ea typeface="Arial"/>
                <a:cs typeface="Arial"/>
              </a:defRPr>
            </a:lvl6pPr>
            <a:lvl7pPr>
              <a:defRPr sz="2325" b="0">
                <a:solidFill>
                  <a:srgbClr val="152A43"/>
                </a:solidFill>
                <a:latin typeface="Arial"/>
                <a:ea typeface="Arial"/>
                <a:cs typeface="Arial"/>
              </a:defRPr>
            </a:lvl7pPr>
            <a:lvl8pPr>
              <a:defRPr sz="2325" b="0">
                <a:solidFill>
                  <a:srgbClr val="152A43"/>
                </a:solidFill>
                <a:latin typeface="Arial"/>
                <a:ea typeface="Arial"/>
                <a:cs typeface="Arial"/>
              </a:defRPr>
            </a:lvl8pPr>
            <a:lvl9pPr>
              <a:defRPr sz="2325" b="0">
                <a:solidFill>
                  <a:srgbClr val="152A43"/>
                </a:solidFill>
                <a:latin typeface="Arial"/>
                <a:ea typeface="Arial"/>
                <a:cs typeface="Arial"/>
              </a:defRPr>
            </a:lvl9pPr>
          </a:lstStyle>
          <a:p xmlns:a="http://schemas.openxmlformats.org/drawingml/2006/main">
            <a:pPr>
              <a:defRPr sz="2325" b="0">
                <a:solidFill>
                  <a:srgbClr val="152A43"/>
                </a:solidFill>
                <a:latin typeface="Arial"/>
                <a:ea typeface="Arial"/>
                <a:cs typeface="Arial"/>
              </a:defRPr>
            </a:pPr>
            <a:r>
              <a:rPr sz="2325" b="0">
                <a:solidFill>
                  <a:srgbClr val="152A43"/>
                </a:solidFill>
                <a:latin typeface="Arial"/>
                <a:ea typeface="Arial"/>
                <a:cs typeface="Arial"/>
              </a:rPr>
              <a:t>x₁ ≈ 0.607253 − 0 × 1</a:t>
            </a:r>
          </a:p>
          <a:p xmlns:a="http://schemas.openxmlformats.org/drawingml/2006/main">
            <a:pPr>
              <a:defRPr sz="2325" b="0">
                <a:solidFill>
                  <a:srgbClr val="152A43"/>
                </a:solidFill>
                <a:latin typeface="Arial"/>
                <a:ea typeface="Arial"/>
                <a:cs typeface="Arial"/>
              </a:defRPr>
            </a:pPr>
            <a:r>
              <a:rPr sz="2325" b="0">
                <a:solidFill>
                  <a:srgbClr val="152A43"/>
                </a:solidFill>
                <a:latin typeface="Arial"/>
                <a:ea typeface="Arial"/>
                <a:cs typeface="Arial"/>
              </a:rPr>
              <a:t>     ≈ 0.607253</a:t>
            </a:r>
          </a:p>
          <a:p xmlns:a="http://schemas.openxmlformats.org/drawingml/2006/main">
            <a:pPr>
              <a:defRPr sz="2325" b="0">
                <a:solidFill>
                  <a:srgbClr val="152A43"/>
                </a:solidFill>
                <a:latin typeface="Arial"/>
                <a:ea typeface="Arial"/>
                <a:cs typeface="Arial"/>
              </a:defRPr>
            </a:pPr>
            <a:r>
              <a:rPr sz="2325" b="0">
                <a:solidFill>
                  <a:srgbClr val="152A43"/>
                </a:solidFill>
                <a:latin typeface="Arial"/>
                <a:ea typeface="Arial"/>
                <a:cs typeface="Arial"/>
              </a:rPr>
              <a:t>y₁ ≈ 0 + 0.607253 × 1</a:t>
            </a:r>
          </a:p>
          <a:p xmlns:a="http://schemas.openxmlformats.org/drawingml/2006/main">
            <a:pPr>
              <a:defRPr sz="2325" b="0">
                <a:solidFill>
                  <a:srgbClr val="152A43"/>
                </a:solidFill>
                <a:latin typeface="Arial"/>
                <a:ea typeface="Arial"/>
                <a:cs typeface="Arial"/>
              </a:defRPr>
            </a:pPr>
            <a:r>
              <a:rPr sz="2325" b="0">
                <a:solidFill>
                  <a:srgbClr val="152A43"/>
                </a:solidFill>
                <a:latin typeface="Arial"/>
                <a:ea typeface="Arial"/>
                <a:cs typeface="Arial"/>
              </a:rPr>
              <a:t>     ≈ 0.607253</a:t>
            </a:r>
          </a:p>
          <a:p xmlns:a="http://schemas.openxmlformats.org/drawingml/2006/main">
            <a:pPr>
              <a:defRPr sz="2325" b="0">
                <a:solidFill>
                  <a:srgbClr val="152A43"/>
                </a:solidFill>
                <a:latin typeface="Arial"/>
                <a:ea typeface="Arial"/>
                <a:cs typeface="Arial"/>
              </a:defRPr>
            </a:pPr>
            <a:r>
              <a:rPr sz="2325" b="0">
                <a:solidFill>
                  <a:srgbClr val="152A43"/>
                </a:solidFill>
                <a:latin typeface="Arial"/>
                <a:ea typeface="Arial"/>
                <a:cs typeface="Arial"/>
              </a:rPr>
              <a:t>z₁ ≈ 60° − 45° ≈ 15°</a:t>
            </a:r>
          </a:p>
        </p:txBody>
      </p:sp>
      <p:sp>
        <p:nvSpPr>
          <p:cNvPr id="7" name="Direction: counterclockwise">
            <a:extLst xmlns:a="http://schemas.openxmlformats.org/drawingml/2006/main">
              <a:ext uri="{FF2B5EF4-FFF2-40B4-BE49-F238E27FC236}">
                <a16:creationId xmlns:a16="http://schemas.microsoft.com/office/drawing/2014/main" id="{033C0625-A90F-47B2-BA46-C776DCBAB731}"/>
              </a:ext>
            </a:extLst>
          </p:cNvPr>
          <p:cNvSpPr>
            <a:spLocks xmlns:a="http://schemas.openxmlformats.org/drawingml/2006/main" noGrp="1"/>
          </p:cNvSpPr>
          <p:nvPr/>
        </p:nvSpPr>
        <p:spPr>
          <a:xfrm xmlns:a="http://schemas.openxmlformats.org/drawingml/2006/main">
            <a:off x="571500" y="5781675"/>
            <a:ext cx="6858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100" b="1">
                <a:solidFill>
                  <a:srgbClr val="007C98"/>
                </a:solidFill>
                <a:latin typeface="Arial"/>
                <a:ea typeface="Arial"/>
                <a:cs typeface="Arial"/>
              </a:defRPr>
            </a:defPPr>
            <a:lvl1pPr>
              <a:defRPr sz="2100" b="1">
                <a:solidFill>
                  <a:srgbClr val="007C98"/>
                </a:solidFill>
                <a:latin typeface="Arial"/>
                <a:ea typeface="Arial"/>
                <a:cs typeface="Arial"/>
              </a:defRPr>
            </a:lvl1pPr>
            <a:lvl2pPr>
              <a:defRPr sz="2100" b="1">
                <a:solidFill>
                  <a:srgbClr val="007C98"/>
                </a:solidFill>
                <a:latin typeface="Arial"/>
                <a:ea typeface="Arial"/>
                <a:cs typeface="Arial"/>
              </a:defRPr>
            </a:lvl2pPr>
            <a:lvl3pPr>
              <a:defRPr sz="2100" b="1">
                <a:solidFill>
                  <a:srgbClr val="007C98"/>
                </a:solidFill>
                <a:latin typeface="Arial"/>
                <a:ea typeface="Arial"/>
                <a:cs typeface="Arial"/>
              </a:defRPr>
            </a:lvl3pPr>
            <a:lvl4pPr>
              <a:defRPr sz="2100" b="1">
                <a:solidFill>
                  <a:srgbClr val="007C98"/>
                </a:solidFill>
                <a:latin typeface="Arial"/>
                <a:ea typeface="Arial"/>
                <a:cs typeface="Arial"/>
              </a:defRPr>
            </a:lvl4pPr>
            <a:lvl5pPr>
              <a:defRPr sz="2100" b="1">
                <a:solidFill>
                  <a:srgbClr val="007C98"/>
                </a:solidFill>
                <a:latin typeface="Arial"/>
                <a:ea typeface="Arial"/>
                <a:cs typeface="Arial"/>
              </a:defRPr>
            </a:lvl5pPr>
            <a:lvl6pPr>
              <a:defRPr sz="2100" b="1">
                <a:solidFill>
                  <a:srgbClr val="007C98"/>
                </a:solidFill>
                <a:latin typeface="Arial"/>
                <a:ea typeface="Arial"/>
                <a:cs typeface="Arial"/>
              </a:defRPr>
            </a:lvl6pPr>
            <a:lvl7pPr>
              <a:defRPr sz="2100" b="1">
                <a:solidFill>
                  <a:srgbClr val="007C98"/>
                </a:solidFill>
                <a:latin typeface="Arial"/>
                <a:ea typeface="Arial"/>
                <a:cs typeface="Arial"/>
              </a:defRPr>
            </a:lvl7pPr>
            <a:lvl8pPr>
              <a:defRPr sz="2100" b="1">
                <a:solidFill>
                  <a:srgbClr val="007C98"/>
                </a:solidFill>
                <a:latin typeface="Arial"/>
                <a:ea typeface="Arial"/>
                <a:cs typeface="Arial"/>
              </a:defRPr>
            </a:lvl8pPr>
            <a:lvl9pPr>
              <a:defRPr sz="2100" b="1">
                <a:solidFill>
                  <a:srgbClr val="007C98"/>
                </a:solidFill>
                <a:latin typeface="Arial"/>
                <a:ea typeface="Arial"/>
                <a:cs typeface="Arial"/>
              </a:defRPr>
            </a:lvl9pPr>
          </a:lstStyle>
          <a:p xmlns:a="http://schemas.openxmlformats.org/drawingml/2006/main">
            <a:pPr>
              <a:defRPr sz="2100" b="1">
                <a:solidFill>
                  <a:srgbClr val="007C98"/>
                </a:solidFill>
                <a:latin typeface="Arial"/>
                <a:ea typeface="Arial"/>
                <a:cs typeface="Arial"/>
              </a:defRPr>
            </a:pPr>
            <a:r>
              <a:rPr sz="2100" b="1">
                <a:solidFill>
                  <a:srgbClr val="007C98"/>
                </a:solidFill>
                <a:latin typeface="Arial"/>
                <a:ea typeface="Arial"/>
                <a:cs typeface="Arial"/>
              </a:rPr>
              <a:t>Direction: counterclockwise</a:t>
            </a:r>
          </a:p>
        </p:txBody>
      </p:sp>
      <p:sp>
        <p:nvSpPr>
          <p:cNvPr id="8" name="">
            <a:extLst xmlns:a="http://schemas.openxmlformats.org/drawingml/2006/main">
              <a:ext uri="{FF2B5EF4-FFF2-40B4-BE49-F238E27FC236}">
                <a16:creationId xmlns:a16="http://schemas.microsoft.com/office/drawing/2014/main" id="{EECEB4F9-D3C3-4EA0-A793-592C27ED3A39}"/>
              </a:ext>
            </a:extLst>
          </p:cNvPr>
          <p:cNvSpPr>
            <a:spLocks xmlns:a="http://schemas.openxmlformats.org/drawingml/2006/main" noGrp="1"/>
          </p:cNvSpPr>
          <p:nvPr/>
        </p:nvSpPr>
        <p:spPr>
          <a:xfrm xmlns:a="http://schemas.openxmlformats.org/drawingml/2006/main">
            <a:off x="8039100" y="5257800"/>
            <a:ext cx="3286125" cy="9525"/>
          </a:xfrm>
          <a:custGeom xmlns:a="http://schemas.openxmlformats.org/drawingml/2006/main">
            <a:pathLst>
              <a:path w="3286125" h="9525">
                <a:moveTo>
                  <a:pt x="0" y="0"/>
                </a:moveTo>
                <a:lnTo>
                  <a:pt x="3286125" y="0"/>
                </a:lnTo>
              </a:path>
            </a:pathLst>
          </a:custGeom>
          <a:noFill xmlns:a="http://schemas.openxmlformats.org/drawingml/2006/main"/>
          <a:ln xmlns:a="http://schemas.openxmlformats.org/drawingml/2006/main" w="19050">
            <a:solidFill>
              <a:srgbClr val="BED1DC"/>
            </a:solidFill>
            <a:prstDash val="solid"/>
          </a:ln>
        </p:spPr>
      </p:sp>
      <p:sp>
        <p:nvSpPr>
          <p:cNvPr id="9" name="">
            <a:extLst xmlns:a="http://schemas.openxmlformats.org/drawingml/2006/main">
              <a:ext uri="{FF2B5EF4-FFF2-40B4-BE49-F238E27FC236}">
                <a16:creationId xmlns:a16="http://schemas.microsoft.com/office/drawing/2014/main" id="{FFD5B82A-0711-4657-A08A-1130A9A06BD2}"/>
              </a:ext>
            </a:extLst>
          </p:cNvPr>
          <p:cNvSpPr>
            <a:spLocks xmlns:a="http://schemas.openxmlformats.org/drawingml/2006/main" noGrp="1"/>
          </p:cNvSpPr>
          <p:nvPr/>
        </p:nvSpPr>
        <p:spPr>
          <a:xfrm xmlns:a="http://schemas.openxmlformats.org/drawingml/2006/main">
            <a:off x="11211175" y="5209580"/>
            <a:ext cx="114050" cy="96439"/>
          </a:xfrm>
          <a:custGeom xmlns:a="http://schemas.openxmlformats.org/drawingml/2006/main">
            <a:pathLst>
              <a:path w="114050" h="96439">
                <a:moveTo>
                  <a:pt x="0" y="96439"/>
                </a:moveTo>
                <a:lnTo>
                  <a:pt x="114050" y="48220"/>
                </a:lnTo>
                <a:lnTo>
                  <a:pt x="0" y="0"/>
                </a:lnTo>
              </a:path>
            </a:pathLst>
          </a:custGeom>
          <a:noFill xmlns:a="http://schemas.openxmlformats.org/drawingml/2006/main"/>
          <a:ln xmlns:a="http://schemas.openxmlformats.org/drawingml/2006/main" w="19050">
            <a:solidFill>
              <a:srgbClr val="BED1DC"/>
            </a:solidFill>
            <a:prstDash val="solid"/>
          </a:ln>
        </p:spPr>
      </p:sp>
      <p:sp>
        <p:nvSpPr>
          <p:cNvPr id="10" name="">
            <a:extLst xmlns:a="http://schemas.openxmlformats.org/drawingml/2006/main">
              <a:ext uri="{FF2B5EF4-FFF2-40B4-BE49-F238E27FC236}">
                <a16:creationId xmlns:a16="http://schemas.microsoft.com/office/drawing/2014/main" id="{B16C7C77-3871-4EA9-8367-7AE36197D5B4}"/>
              </a:ext>
            </a:extLst>
          </p:cNvPr>
          <p:cNvSpPr>
            <a:spLocks xmlns:a="http://schemas.openxmlformats.org/drawingml/2006/main" noGrp="1"/>
          </p:cNvSpPr>
          <p:nvPr/>
        </p:nvSpPr>
        <p:spPr>
          <a:xfrm xmlns:a="http://schemas.openxmlformats.org/drawingml/2006/main">
            <a:off x="8229600" y="2162175"/>
            <a:ext cx="9525" cy="3238500"/>
          </a:xfrm>
          <a:custGeom xmlns:a="http://schemas.openxmlformats.org/drawingml/2006/main">
            <a:pathLst>
              <a:path w="9525" h="3238500">
                <a:moveTo>
                  <a:pt x="0" y="3238500"/>
                </a:moveTo>
                <a:lnTo>
                  <a:pt x="0" y="0"/>
                </a:lnTo>
              </a:path>
            </a:pathLst>
          </a:custGeom>
          <a:noFill xmlns:a="http://schemas.openxmlformats.org/drawingml/2006/main"/>
          <a:ln xmlns:a="http://schemas.openxmlformats.org/drawingml/2006/main" w="19050">
            <a:solidFill>
              <a:srgbClr val="BED1DC"/>
            </a:solidFill>
            <a:prstDash val="solid"/>
          </a:ln>
        </p:spPr>
      </p:sp>
      <p:sp>
        <p:nvSpPr>
          <p:cNvPr id="11" name="">
            <a:extLst xmlns:a="http://schemas.openxmlformats.org/drawingml/2006/main">
              <a:ext uri="{FF2B5EF4-FFF2-40B4-BE49-F238E27FC236}">
                <a16:creationId xmlns:a16="http://schemas.microsoft.com/office/drawing/2014/main" id="{21C96562-1748-407B-92B3-17096C830C83}"/>
              </a:ext>
            </a:extLst>
          </p:cNvPr>
          <p:cNvSpPr>
            <a:spLocks xmlns:a="http://schemas.openxmlformats.org/drawingml/2006/main" noGrp="1"/>
          </p:cNvSpPr>
          <p:nvPr/>
        </p:nvSpPr>
        <p:spPr>
          <a:xfrm xmlns:a="http://schemas.openxmlformats.org/drawingml/2006/main">
            <a:off x="8181380" y="2162175"/>
            <a:ext cx="96439" cy="114050"/>
          </a:xfrm>
          <a:custGeom xmlns:a="http://schemas.openxmlformats.org/drawingml/2006/main">
            <a:pathLst>
              <a:path w="96439" h="114050">
                <a:moveTo>
                  <a:pt x="96439" y="114050"/>
                </a:moveTo>
                <a:lnTo>
                  <a:pt x="48220" y="0"/>
                </a:lnTo>
                <a:lnTo>
                  <a:pt x="0" y="114050"/>
                </a:lnTo>
              </a:path>
            </a:pathLst>
          </a:custGeom>
          <a:noFill xmlns:a="http://schemas.openxmlformats.org/drawingml/2006/main"/>
          <a:ln xmlns:a="http://schemas.openxmlformats.org/drawingml/2006/main" w="19050">
            <a:solidFill>
              <a:srgbClr val="BED1DC"/>
            </a:solidFill>
            <a:prstDash val="solid"/>
          </a:ln>
        </p:spPr>
      </p:sp>
      <p:sp>
        <p:nvSpPr>
          <p:cNvPr id="12" name="x">
            <a:extLst xmlns:a="http://schemas.openxmlformats.org/drawingml/2006/main">
              <a:ext uri="{FF2B5EF4-FFF2-40B4-BE49-F238E27FC236}">
                <a16:creationId xmlns:a16="http://schemas.microsoft.com/office/drawing/2014/main" id="{6F2DD3C3-115F-496C-AB6F-59733D33272A}"/>
              </a:ext>
            </a:extLst>
          </p:cNvPr>
          <p:cNvSpPr>
            <a:spLocks xmlns:a="http://schemas.openxmlformats.org/drawingml/2006/main" noGrp="1"/>
          </p:cNvSpPr>
          <p:nvPr/>
        </p:nvSpPr>
        <p:spPr>
          <a:xfrm xmlns:a="http://schemas.openxmlformats.org/drawingml/2006/main">
            <a:off x="11363325" y="5124450"/>
            <a:ext cx="285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650" b="0">
                <a:solidFill>
                  <a:srgbClr val="BED1DC"/>
                </a:solidFill>
                <a:latin typeface="Arial"/>
                <a:ea typeface="Arial"/>
                <a:cs typeface="Arial"/>
              </a:defRPr>
            </a:defPPr>
            <a:lvl1pPr>
              <a:defRPr sz="1650" b="0">
                <a:solidFill>
                  <a:srgbClr val="BED1DC"/>
                </a:solidFill>
                <a:latin typeface="Arial"/>
                <a:ea typeface="Arial"/>
                <a:cs typeface="Arial"/>
              </a:defRPr>
            </a:lvl1pPr>
            <a:lvl2pPr>
              <a:defRPr sz="1650" b="0">
                <a:solidFill>
                  <a:srgbClr val="BED1DC"/>
                </a:solidFill>
                <a:latin typeface="Arial"/>
                <a:ea typeface="Arial"/>
                <a:cs typeface="Arial"/>
              </a:defRPr>
            </a:lvl2pPr>
            <a:lvl3pPr>
              <a:defRPr sz="1650" b="0">
                <a:solidFill>
                  <a:srgbClr val="BED1DC"/>
                </a:solidFill>
                <a:latin typeface="Arial"/>
                <a:ea typeface="Arial"/>
                <a:cs typeface="Arial"/>
              </a:defRPr>
            </a:lvl3pPr>
            <a:lvl4pPr>
              <a:defRPr sz="1650" b="0">
                <a:solidFill>
                  <a:srgbClr val="BED1DC"/>
                </a:solidFill>
                <a:latin typeface="Arial"/>
                <a:ea typeface="Arial"/>
                <a:cs typeface="Arial"/>
              </a:defRPr>
            </a:lvl4pPr>
            <a:lvl5pPr>
              <a:defRPr sz="1650" b="0">
                <a:solidFill>
                  <a:srgbClr val="BED1DC"/>
                </a:solidFill>
                <a:latin typeface="Arial"/>
                <a:ea typeface="Arial"/>
                <a:cs typeface="Arial"/>
              </a:defRPr>
            </a:lvl5pPr>
            <a:lvl6pPr>
              <a:defRPr sz="1650" b="0">
                <a:solidFill>
                  <a:srgbClr val="BED1DC"/>
                </a:solidFill>
                <a:latin typeface="Arial"/>
                <a:ea typeface="Arial"/>
                <a:cs typeface="Arial"/>
              </a:defRPr>
            </a:lvl6pPr>
            <a:lvl7pPr>
              <a:defRPr sz="1650" b="0">
                <a:solidFill>
                  <a:srgbClr val="BED1DC"/>
                </a:solidFill>
                <a:latin typeface="Arial"/>
                <a:ea typeface="Arial"/>
                <a:cs typeface="Arial"/>
              </a:defRPr>
            </a:lvl7pPr>
            <a:lvl8pPr>
              <a:defRPr sz="1650" b="0">
                <a:solidFill>
                  <a:srgbClr val="BED1DC"/>
                </a:solidFill>
                <a:latin typeface="Arial"/>
                <a:ea typeface="Arial"/>
                <a:cs typeface="Arial"/>
              </a:defRPr>
            </a:lvl8pPr>
            <a:lvl9pPr>
              <a:defRPr sz="1650" b="0">
                <a:solidFill>
                  <a:srgbClr val="BED1DC"/>
                </a:solidFill>
                <a:latin typeface="Arial"/>
                <a:ea typeface="Arial"/>
                <a:cs typeface="Arial"/>
              </a:defRPr>
            </a:lvl9pPr>
          </a:lstStyle>
          <a:p xmlns:a="http://schemas.openxmlformats.org/drawingml/2006/main">
            <a:pPr>
              <a:defRPr sz="1650" b="0">
                <a:solidFill>
                  <a:srgbClr val="BED1DC"/>
                </a:solidFill>
                <a:latin typeface="Arial"/>
                <a:ea typeface="Arial"/>
                <a:cs typeface="Arial"/>
              </a:defRPr>
            </a:pPr>
            <a:r>
              <a:rPr sz="1650" b="0">
                <a:solidFill>
                  <a:srgbClr val="BED1DC"/>
                </a:solidFill>
                <a:latin typeface="Arial"/>
                <a:ea typeface="Arial"/>
                <a:cs typeface="Arial"/>
              </a:rPr>
              <a:t>x</a:t>
            </a:r>
          </a:p>
        </p:txBody>
      </p:sp>
      <p:sp>
        <p:nvSpPr>
          <p:cNvPr id="13" name="y">
            <a:extLst xmlns:a="http://schemas.openxmlformats.org/drawingml/2006/main">
              <a:ext uri="{FF2B5EF4-FFF2-40B4-BE49-F238E27FC236}">
                <a16:creationId xmlns:a16="http://schemas.microsoft.com/office/drawing/2014/main" id="{06BB3422-3D49-4572-A914-D7E95B197B9D}"/>
              </a:ext>
            </a:extLst>
          </p:cNvPr>
          <p:cNvSpPr>
            <a:spLocks xmlns:a="http://schemas.openxmlformats.org/drawingml/2006/main" noGrp="1"/>
          </p:cNvSpPr>
          <p:nvPr/>
        </p:nvSpPr>
        <p:spPr>
          <a:xfrm xmlns:a="http://schemas.openxmlformats.org/drawingml/2006/main">
            <a:off x="8143875" y="1847850"/>
            <a:ext cx="285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650" b="0">
                <a:solidFill>
                  <a:srgbClr val="BED1DC"/>
                </a:solidFill>
                <a:latin typeface="Arial"/>
                <a:ea typeface="Arial"/>
                <a:cs typeface="Arial"/>
              </a:defRPr>
            </a:defPPr>
            <a:lvl1pPr>
              <a:defRPr sz="1650" b="0">
                <a:solidFill>
                  <a:srgbClr val="BED1DC"/>
                </a:solidFill>
                <a:latin typeface="Arial"/>
                <a:ea typeface="Arial"/>
                <a:cs typeface="Arial"/>
              </a:defRPr>
            </a:lvl1pPr>
            <a:lvl2pPr>
              <a:defRPr sz="1650" b="0">
                <a:solidFill>
                  <a:srgbClr val="BED1DC"/>
                </a:solidFill>
                <a:latin typeface="Arial"/>
                <a:ea typeface="Arial"/>
                <a:cs typeface="Arial"/>
              </a:defRPr>
            </a:lvl2pPr>
            <a:lvl3pPr>
              <a:defRPr sz="1650" b="0">
                <a:solidFill>
                  <a:srgbClr val="BED1DC"/>
                </a:solidFill>
                <a:latin typeface="Arial"/>
                <a:ea typeface="Arial"/>
                <a:cs typeface="Arial"/>
              </a:defRPr>
            </a:lvl3pPr>
            <a:lvl4pPr>
              <a:defRPr sz="1650" b="0">
                <a:solidFill>
                  <a:srgbClr val="BED1DC"/>
                </a:solidFill>
                <a:latin typeface="Arial"/>
                <a:ea typeface="Arial"/>
                <a:cs typeface="Arial"/>
              </a:defRPr>
            </a:lvl4pPr>
            <a:lvl5pPr>
              <a:defRPr sz="1650" b="0">
                <a:solidFill>
                  <a:srgbClr val="BED1DC"/>
                </a:solidFill>
                <a:latin typeface="Arial"/>
                <a:ea typeface="Arial"/>
                <a:cs typeface="Arial"/>
              </a:defRPr>
            </a:lvl5pPr>
            <a:lvl6pPr>
              <a:defRPr sz="1650" b="0">
                <a:solidFill>
                  <a:srgbClr val="BED1DC"/>
                </a:solidFill>
                <a:latin typeface="Arial"/>
                <a:ea typeface="Arial"/>
                <a:cs typeface="Arial"/>
              </a:defRPr>
            </a:lvl6pPr>
            <a:lvl7pPr>
              <a:defRPr sz="1650" b="0">
                <a:solidFill>
                  <a:srgbClr val="BED1DC"/>
                </a:solidFill>
                <a:latin typeface="Arial"/>
                <a:ea typeface="Arial"/>
                <a:cs typeface="Arial"/>
              </a:defRPr>
            </a:lvl7pPr>
            <a:lvl8pPr>
              <a:defRPr sz="1650" b="0">
                <a:solidFill>
                  <a:srgbClr val="BED1DC"/>
                </a:solidFill>
                <a:latin typeface="Arial"/>
                <a:ea typeface="Arial"/>
                <a:cs typeface="Arial"/>
              </a:defRPr>
            </a:lvl8pPr>
            <a:lvl9pPr>
              <a:defRPr sz="1650" b="0">
                <a:solidFill>
                  <a:srgbClr val="BED1DC"/>
                </a:solidFill>
                <a:latin typeface="Arial"/>
                <a:ea typeface="Arial"/>
                <a:cs typeface="Arial"/>
              </a:defRPr>
            </a:lvl9pPr>
          </a:lstStyle>
          <a:p xmlns:a="http://schemas.openxmlformats.org/drawingml/2006/main">
            <a:pPr>
              <a:defRPr sz="1650" b="0">
                <a:solidFill>
                  <a:srgbClr val="BED1DC"/>
                </a:solidFill>
                <a:latin typeface="Arial"/>
                <a:ea typeface="Arial"/>
                <a:cs typeface="Arial"/>
              </a:defRPr>
            </a:pPr>
            <a:r>
              <a:rPr sz="1650" b="0">
                <a:solidFill>
                  <a:srgbClr val="BED1DC"/>
                </a:solidFill>
                <a:latin typeface="Arial"/>
                <a:ea typeface="Arial"/>
                <a:cs typeface="Arial"/>
              </a:rPr>
              <a:t>y</a:t>
            </a:r>
          </a:p>
        </p:txBody>
      </p:sp>
      <p:sp>
        <p:nvSpPr>
          <p:cNvPr id="14" name="">
            <a:extLst xmlns:a="http://schemas.openxmlformats.org/drawingml/2006/main">
              <a:ext uri="{FF2B5EF4-FFF2-40B4-BE49-F238E27FC236}">
                <a16:creationId xmlns:a16="http://schemas.microsoft.com/office/drawing/2014/main" id="{41957454-C5E1-4574-86A1-7F04DA9C7E4A}"/>
              </a:ext>
            </a:extLst>
          </p:cNvPr>
          <p:cNvSpPr>
            <a:spLocks xmlns:a="http://schemas.openxmlformats.org/drawingml/2006/main" noGrp="1"/>
          </p:cNvSpPr>
          <p:nvPr/>
        </p:nvSpPr>
        <p:spPr>
          <a:xfrm xmlns:a="http://schemas.openxmlformats.org/drawingml/2006/main">
            <a:off x="8229600" y="2700642"/>
            <a:ext cx="1476375" cy="2557158"/>
          </a:xfrm>
          <a:custGeom xmlns:a="http://schemas.openxmlformats.org/drawingml/2006/main">
            <a:pathLst>
              <a:path w="1476375" h="2557158">
                <a:moveTo>
                  <a:pt x="0" y="2557158"/>
                </a:moveTo>
                <a:lnTo>
                  <a:pt x="1476375" y="0"/>
                </a:lnTo>
              </a:path>
            </a:pathLst>
          </a:custGeom>
          <a:noFill xmlns:a="http://schemas.openxmlformats.org/drawingml/2006/main"/>
          <a:ln xmlns:a="http://schemas.openxmlformats.org/drawingml/2006/main" w="19050">
            <a:solidFill>
              <a:srgbClr val="A6BCCB"/>
            </a:solidFill>
            <a:prstDash val="dash"/>
          </a:ln>
        </p:spPr>
      </p:sp>
      <p:sp>
        <p:nvSpPr>
          <p:cNvPr id="15" name="">
            <a:extLst xmlns:a="http://schemas.openxmlformats.org/drawingml/2006/main">
              <a:ext uri="{FF2B5EF4-FFF2-40B4-BE49-F238E27FC236}">
                <a16:creationId xmlns:a16="http://schemas.microsoft.com/office/drawing/2014/main" id="{A7A22061-A7E3-4A16-A8B5-0216588B7EE0}"/>
              </a:ext>
            </a:extLst>
          </p:cNvPr>
          <p:cNvSpPr>
            <a:spLocks xmlns:a="http://schemas.openxmlformats.org/drawingml/2006/main" noGrp="1"/>
          </p:cNvSpPr>
          <p:nvPr/>
        </p:nvSpPr>
        <p:spPr>
          <a:xfrm xmlns:a="http://schemas.openxmlformats.org/drawingml/2006/main">
            <a:off x="8229600" y="5257800"/>
            <a:ext cx="1793066" cy="9525"/>
          </a:xfrm>
          <a:custGeom xmlns:a="http://schemas.openxmlformats.org/drawingml/2006/main">
            <a:pathLst>
              <a:path w="1793066" h="9525">
                <a:moveTo>
                  <a:pt x="0" y="0"/>
                </a:moveTo>
                <a:lnTo>
                  <a:pt x="1793066" y="0"/>
                </a:lnTo>
              </a:path>
            </a:pathLst>
          </a:custGeom>
          <a:noFill xmlns:a="http://schemas.openxmlformats.org/drawingml/2006/main"/>
          <a:ln xmlns:a="http://schemas.openxmlformats.org/drawingml/2006/main" w="28575">
            <a:solidFill>
              <a:srgbClr val="8298AA"/>
            </a:solidFill>
            <a:prstDash val="solid"/>
          </a:ln>
        </p:spPr>
      </p:sp>
      <p:sp>
        <p:nvSpPr>
          <p:cNvPr id="16" name="">
            <a:extLst xmlns:a="http://schemas.openxmlformats.org/drawingml/2006/main">
              <a:ext uri="{FF2B5EF4-FFF2-40B4-BE49-F238E27FC236}">
                <a16:creationId xmlns:a16="http://schemas.microsoft.com/office/drawing/2014/main" id="{B3796E07-2367-4BB7-B989-A5DDE87744FC}"/>
              </a:ext>
            </a:extLst>
          </p:cNvPr>
          <p:cNvSpPr>
            <a:spLocks xmlns:a="http://schemas.openxmlformats.org/drawingml/2006/main" noGrp="1"/>
          </p:cNvSpPr>
          <p:nvPr/>
        </p:nvSpPr>
        <p:spPr>
          <a:xfrm xmlns:a="http://schemas.openxmlformats.org/drawingml/2006/main">
            <a:off x="9908616" y="5209580"/>
            <a:ext cx="114050" cy="96439"/>
          </a:xfrm>
          <a:custGeom xmlns:a="http://schemas.openxmlformats.org/drawingml/2006/main">
            <a:pathLst>
              <a:path w="114050" h="96439">
                <a:moveTo>
                  <a:pt x="0" y="96439"/>
                </a:moveTo>
                <a:lnTo>
                  <a:pt x="114050" y="48220"/>
                </a:lnTo>
                <a:lnTo>
                  <a:pt x="0" y="0"/>
                </a:lnTo>
              </a:path>
            </a:pathLst>
          </a:custGeom>
          <a:noFill xmlns:a="http://schemas.openxmlformats.org/drawingml/2006/main"/>
          <a:ln xmlns:a="http://schemas.openxmlformats.org/drawingml/2006/main" w="28575">
            <a:solidFill>
              <a:srgbClr val="8298AA"/>
            </a:solidFill>
            <a:prstDash val="solid"/>
          </a:ln>
        </p:spPr>
      </p:sp>
      <p:sp>
        <p:nvSpPr>
          <p:cNvPr id="17" name="">
            <a:extLst xmlns:a="http://schemas.openxmlformats.org/drawingml/2006/main">
              <a:ext uri="{FF2B5EF4-FFF2-40B4-BE49-F238E27FC236}">
                <a16:creationId xmlns:a16="http://schemas.microsoft.com/office/drawing/2014/main" id="{9D31D42A-6A2A-479D-8F09-F893912F4352}"/>
              </a:ext>
            </a:extLst>
          </p:cNvPr>
          <p:cNvSpPr>
            <a:spLocks xmlns:a="http://schemas.openxmlformats.org/drawingml/2006/main" noGrp="1"/>
          </p:cNvSpPr>
          <p:nvPr/>
        </p:nvSpPr>
        <p:spPr>
          <a:xfrm xmlns:a="http://schemas.openxmlformats.org/drawingml/2006/main">
            <a:off x="8229600" y="3464734"/>
            <a:ext cx="1793066" cy="1793066"/>
          </a:xfrm>
          <a:custGeom xmlns:a="http://schemas.openxmlformats.org/drawingml/2006/main">
            <a:pathLst>
              <a:path w="1793066" h="1793066">
                <a:moveTo>
                  <a:pt x="0" y="1793066"/>
                </a:moveTo>
                <a:lnTo>
                  <a:pt x="1793066" y="0"/>
                </a:lnTo>
              </a:path>
            </a:pathLst>
          </a:custGeom>
          <a:noFill xmlns:a="http://schemas.openxmlformats.org/drawingml/2006/main"/>
          <a:ln xmlns:a="http://schemas.openxmlformats.org/drawingml/2006/main" w="47625">
            <a:solidFill>
              <a:srgbClr val="00B8D9"/>
            </a:solidFill>
            <a:prstDash val="solid"/>
          </a:ln>
        </p:spPr>
      </p:sp>
      <p:sp>
        <p:nvSpPr>
          <p:cNvPr id="18" name="">
            <a:extLst xmlns:a="http://schemas.openxmlformats.org/drawingml/2006/main">
              <a:ext uri="{FF2B5EF4-FFF2-40B4-BE49-F238E27FC236}">
                <a16:creationId xmlns:a16="http://schemas.microsoft.com/office/drawing/2014/main" id="{019A2724-3EAD-40F0-828A-72929C95E546}"/>
              </a:ext>
            </a:extLst>
          </p:cNvPr>
          <p:cNvSpPr>
            <a:spLocks xmlns:a="http://schemas.openxmlformats.org/drawingml/2006/main" noGrp="1"/>
          </p:cNvSpPr>
          <p:nvPr/>
        </p:nvSpPr>
        <p:spPr>
          <a:xfrm xmlns:a="http://schemas.openxmlformats.org/drawingml/2006/main">
            <a:off x="9907924" y="3464734"/>
            <a:ext cx="114742" cy="114742"/>
          </a:xfrm>
          <a:custGeom xmlns:a="http://schemas.openxmlformats.org/drawingml/2006/main">
            <a:pathLst>
              <a:path w="114742" h="114742">
                <a:moveTo>
                  <a:pt x="68193" y="114742"/>
                </a:moveTo>
                <a:lnTo>
                  <a:pt x="114742" y="0"/>
                </a:lnTo>
                <a:lnTo>
                  <a:pt x="0" y="46549"/>
                </a:lnTo>
              </a:path>
            </a:pathLst>
          </a:custGeom>
          <a:noFill xmlns:a="http://schemas.openxmlformats.org/drawingml/2006/main"/>
          <a:ln xmlns:a="http://schemas.openxmlformats.org/drawingml/2006/main" w="47625">
            <a:solidFill>
              <a:srgbClr val="00B8D9"/>
            </a:solidFill>
            <a:prstDash val="solid"/>
          </a:ln>
        </p:spPr>
      </p:sp>
      <p:sp>
        <p:nvSpPr>
          <p:cNvPr id="19" name="">
            <a:extLst xmlns:a="http://schemas.openxmlformats.org/drawingml/2006/main">
              <a:ext uri="{FF2B5EF4-FFF2-40B4-BE49-F238E27FC236}">
                <a16:creationId xmlns:a16="http://schemas.microsoft.com/office/drawing/2014/main" id="{E2DF543D-1990-4E43-B1DB-606FFDE3503A}"/>
              </a:ext>
            </a:extLst>
          </p:cNvPr>
          <p:cNvSpPr>
            <a:spLocks xmlns:a="http://schemas.openxmlformats.org/drawingml/2006/main" noGrp="1"/>
          </p:cNvSpPr>
          <p:nvPr/>
        </p:nvSpPr>
        <p:spPr>
          <a:xfrm xmlns:a="http://schemas.openxmlformats.org/drawingml/2006/main">
            <a:off x="8822297" y="4665103"/>
            <a:ext cx="245503" cy="592697"/>
          </a:xfrm>
          <a:custGeom xmlns:a="http://schemas.openxmlformats.org/drawingml/2006/main">
            <a:pathLst>
              <a:path w="245503" h="592697">
                <a:moveTo>
                  <a:pt x="245503" y="592697"/>
                </a:moveTo>
                <a:lnTo>
                  <a:pt x="245054" y="565272"/>
                </a:lnTo>
                <a:lnTo>
                  <a:pt x="243708" y="537876"/>
                </a:lnTo>
                <a:lnTo>
                  <a:pt x="241467" y="510539"/>
                </a:lnTo>
                <a:lnTo>
                  <a:pt x="238332" y="483290"/>
                </a:lnTo>
                <a:lnTo>
                  <a:pt x="234308" y="456158"/>
                </a:lnTo>
                <a:lnTo>
                  <a:pt x="229397" y="429172"/>
                </a:lnTo>
                <a:lnTo>
                  <a:pt x="223607" y="402362"/>
                </a:lnTo>
                <a:lnTo>
                  <a:pt x="216942" y="375755"/>
                </a:lnTo>
                <a:lnTo>
                  <a:pt x="209410" y="349380"/>
                </a:lnTo>
                <a:lnTo>
                  <a:pt x="201020" y="323266"/>
                </a:lnTo>
                <a:lnTo>
                  <a:pt x="191779" y="297441"/>
                </a:lnTo>
                <a:lnTo>
                  <a:pt x="181699" y="271932"/>
                </a:lnTo>
                <a:lnTo>
                  <a:pt x="170789" y="246766"/>
                </a:lnTo>
                <a:lnTo>
                  <a:pt x="159062" y="221971"/>
                </a:lnTo>
                <a:lnTo>
                  <a:pt x="146529" y="197572"/>
                </a:lnTo>
                <a:lnTo>
                  <a:pt x="133206" y="173597"/>
                </a:lnTo>
                <a:lnTo>
                  <a:pt x="119104" y="150070"/>
                </a:lnTo>
                <a:lnTo>
                  <a:pt x="104241" y="127018"/>
                </a:lnTo>
                <a:lnTo>
                  <a:pt x="88631" y="104464"/>
                </a:lnTo>
                <a:lnTo>
                  <a:pt x="72292" y="82433"/>
                </a:lnTo>
                <a:lnTo>
                  <a:pt x="55240" y="60948"/>
                </a:lnTo>
                <a:lnTo>
                  <a:pt x="37495" y="40033"/>
                </a:lnTo>
                <a:lnTo>
                  <a:pt x="19075" y="19710"/>
                </a:lnTo>
                <a:lnTo>
                  <a:pt x="0" y="0"/>
                </a:lnTo>
              </a:path>
            </a:pathLst>
          </a:custGeom>
          <a:noFill xmlns:a="http://schemas.openxmlformats.org/drawingml/2006/main"/>
          <a:ln xmlns:a="http://schemas.openxmlformats.org/drawingml/2006/main" w="19050">
            <a:solidFill>
              <a:srgbClr val="007C98"/>
            </a:solidFill>
            <a:prstDash val="solid"/>
          </a:ln>
        </p:spPr>
      </p:sp>
      <p:sp>
        <p:nvSpPr>
          <p:cNvPr id="20" name="45°">
            <a:extLst xmlns:a="http://schemas.openxmlformats.org/drawingml/2006/main">
              <a:ext uri="{FF2B5EF4-FFF2-40B4-BE49-F238E27FC236}">
                <a16:creationId xmlns:a16="http://schemas.microsoft.com/office/drawing/2014/main" id="{9E05BC73-8876-4DE1-8F9D-A9D593ADAB63}"/>
              </a:ext>
            </a:extLst>
          </p:cNvPr>
          <p:cNvSpPr>
            <a:spLocks xmlns:a="http://schemas.openxmlformats.org/drawingml/2006/main" noGrp="1"/>
          </p:cNvSpPr>
          <p:nvPr/>
        </p:nvSpPr>
        <p:spPr>
          <a:xfrm xmlns:a="http://schemas.openxmlformats.org/drawingml/2006/main">
            <a:off x="9105900" y="4467225"/>
            <a:ext cx="952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175" b="1">
                <a:solidFill>
                  <a:srgbClr val="007C98"/>
                </a:solidFill>
                <a:latin typeface="Arial"/>
                <a:ea typeface="Arial"/>
                <a:cs typeface="Arial"/>
              </a:defRPr>
            </a:defPPr>
            <a:lvl1pPr>
              <a:defRPr sz="2175" b="1">
                <a:solidFill>
                  <a:srgbClr val="007C98"/>
                </a:solidFill>
                <a:latin typeface="Arial"/>
                <a:ea typeface="Arial"/>
                <a:cs typeface="Arial"/>
              </a:defRPr>
            </a:lvl1pPr>
            <a:lvl2pPr>
              <a:defRPr sz="2175" b="1">
                <a:solidFill>
                  <a:srgbClr val="007C98"/>
                </a:solidFill>
                <a:latin typeface="Arial"/>
                <a:ea typeface="Arial"/>
                <a:cs typeface="Arial"/>
              </a:defRPr>
            </a:lvl2pPr>
            <a:lvl3pPr>
              <a:defRPr sz="2175" b="1">
                <a:solidFill>
                  <a:srgbClr val="007C98"/>
                </a:solidFill>
                <a:latin typeface="Arial"/>
                <a:ea typeface="Arial"/>
                <a:cs typeface="Arial"/>
              </a:defRPr>
            </a:lvl3pPr>
            <a:lvl4pPr>
              <a:defRPr sz="2175" b="1">
                <a:solidFill>
                  <a:srgbClr val="007C98"/>
                </a:solidFill>
                <a:latin typeface="Arial"/>
                <a:ea typeface="Arial"/>
                <a:cs typeface="Arial"/>
              </a:defRPr>
            </a:lvl4pPr>
            <a:lvl5pPr>
              <a:defRPr sz="2175" b="1">
                <a:solidFill>
                  <a:srgbClr val="007C98"/>
                </a:solidFill>
                <a:latin typeface="Arial"/>
                <a:ea typeface="Arial"/>
                <a:cs typeface="Arial"/>
              </a:defRPr>
            </a:lvl5pPr>
            <a:lvl6pPr>
              <a:defRPr sz="2175" b="1">
                <a:solidFill>
                  <a:srgbClr val="007C98"/>
                </a:solidFill>
                <a:latin typeface="Arial"/>
                <a:ea typeface="Arial"/>
                <a:cs typeface="Arial"/>
              </a:defRPr>
            </a:lvl6pPr>
            <a:lvl7pPr>
              <a:defRPr sz="2175" b="1">
                <a:solidFill>
                  <a:srgbClr val="007C98"/>
                </a:solidFill>
                <a:latin typeface="Arial"/>
                <a:ea typeface="Arial"/>
                <a:cs typeface="Arial"/>
              </a:defRPr>
            </a:lvl7pPr>
            <a:lvl8pPr>
              <a:defRPr sz="2175" b="1">
                <a:solidFill>
                  <a:srgbClr val="007C98"/>
                </a:solidFill>
                <a:latin typeface="Arial"/>
                <a:ea typeface="Arial"/>
                <a:cs typeface="Arial"/>
              </a:defRPr>
            </a:lvl8pPr>
            <a:lvl9pPr>
              <a:defRPr sz="2175" b="1">
                <a:solidFill>
                  <a:srgbClr val="007C98"/>
                </a:solidFill>
                <a:latin typeface="Arial"/>
                <a:ea typeface="Arial"/>
                <a:cs typeface="Arial"/>
              </a:defRPr>
            </a:lvl9pPr>
          </a:lstStyle>
          <a:p xmlns:a="http://schemas.openxmlformats.org/drawingml/2006/main">
            <a:pPr>
              <a:defRPr sz="2175" b="1">
                <a:solidFill>
                  <a:srgbClr val="007C98"/>
                </a:solidFill>
                <a:latin typeface="Arial"/>
                <a:ea typeface="Arial"/>
                <a:cs typeface="Arial"/>
              </a:defRPr>
            </a:pPr>
            <a:r>
              <a:rPr sz="2175" b="1">
                <a:solidFill>
                  <a:srgbClr val="007C98"/>
                </a:solidFill>
                <a:latin typeface="Arial"/>
                <a:ea typeface="Arial"/>
                <a:cs typeface="Arial"/>
              </a:rPr>
              <a:t>45°</a:t>
            </a:r>
          </a:p>
        </p:txBody>
      </p:sp>
      <p:sp>
        <p:nvSpPr>
          <p:cNvPr id="21" name="60° target">
            <a:extLst xmlns:a="http://schemas.openxmlformats.org/drawingml/2006/main">
              <a:ext uri="{FF2B5EF4-FFF2-40B4-BE49-F238E27FC236}">
                <a16:creationId xmlns:a16="http://schemas.microsoft.com/office/drawing/2014/main" id="{98C2D232-7541-4AFB-B7F2-49C2C9A08819}"/>
              </a:ext>
            </a:extLst>
          </p:cNvPr>
          <p:cNvSpPr>
            <a:spLocks xmlns:a="http://schemas.openxmlformats.org/drawingml/2006/main" noGrp="1"/>
          </p:cNvSpPr>
          <p:nvPr/>
        </p:nvSpPr>
        <p:spPr>
          <a:xfrm xmlns:a="http://schemas.openxmlformats.org/drawingml/2006/main">
            <a:off x="9429750" y="2266950"/>
            <a:ext cx="2095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800" b="0">
                <a:solidFill>
                  <a:srgbClr val="5B6E82"/>
                </a:solidFill>
                <a:latin typeface="Arial"/>
                <a:ea typeface="Arial"/>
                <a:cs typeface="Arial"/>
              </a:defRPr>
            </a:defPPr>
            <a:lvl1pPr>
              <a:defRPr sz="1800" b="0">
                <a:solidFill>
                  <a:srgbClr val="5B6E82"/>
                </a:solidFill>
                <a:latin typeface="Arial"/>
                <a:ea typeface="Arial"/>
                <a:cs typeface="Arial"/>
              </a:defRPr>
            </a:lvl1pPr>
            <a:lvl2pPr>
              <a:defRPr sz="1800" b="0">
                <a:solidFill>
                  <a:srgbClr val="5B6E82"/>
                </a:solidFill>
                <a:latin typeface="Arial"/>
                <a:ea typeface="Arial"/>
                <a:cs typeface="Arial"/>
              </a:defRPr>
            </a:lvl2pPr>
            <a:lvl3pPr>
              <a:defRPr sz="1800" b="0">
                <a:solidFill>
                  <a:srgbClr val="5B6E82"/>
                </a:solidFill>
                <a:latin typeface="Arial"/>
                <a:ea typeface="Arial"/>
                <a:cs typeface="Arial"/>
              </a:defRPr>
            </a:lvl3pPr>
            <a:lvl4pPr>
              <a:defRPr sz="1800" b="0">
                <a:solidFill>
                  <a:srgbClr val="5B6E82"/>
                </a:solidFill>
                <a:latin typeface="Arial"/>
                <a:ea typeface="Arial"/>
                <a:cs typeface="Arial"/>
              </a:defRPr>
            </a:lvl4pPr>
            <a:lvl5pPr>
              <a:defRPr sz="1800" b="0">
                <a:solidFill>
                  <a:srgbClr val="5B6E82"/>
                </a:solidFill>
                <a:latin typeface="Arial"/>
                <a:ea typeface="Arial"/>
                <a:cs typeface="Arial"/>
              </a:defRPr>
            </a:lvl5pPr>
            <a:lvl6pPr>
              <a:defRPr sz="1800" b="0">
                <a:solidFill>
                  <a:srgbClr val="5B6E82"/>
                </a:solidFill>
                <a:latin typeface="Arial"/>
                <a:ea typeface="Arial"/>
                <a:cs typeface="Arial"/>
              </a:defRPr>
            </a:lvl6pPr>
            <a:lvl7pPr>
              <a:defRPr sz="1800" b="0">
                <a:solidFill>
                  <a:srgbClr val="5B6E82"/>
                </a:solidFill>
                <a:latin typeface="Arial"/>
                <a:ea typeface="Arial"/>
                <a:cs typeface="Arial"/>
              </a:defRPr>
            </a:lvl7pPr>
            <a:lvl8pPr>
              <a:defRPr sz="1800" b="0">
                <a:solidFill>
                  <a:srgbClr val="5B6E82"/>
                </a:solidFill>
                <a:latin typeface="Arial"/>
                <a:ea typeface="Arial"/>
                <a:cs typeface="Arial"/>
              </a:defRPr>
            </a:lvl8pPr>
            <a:lvl9pPr>
              <a:defRPr sz="1800" b="0">
                <a:solidFill>
                  <a:srgbClr val="5B6E82"/>
                </a:solidFill>
                <a:latin typeface="Arial"/>
                <a:ea typeface="Arial"/>
                <a:cs typeface="Arial"/>
              </a:defRPr>
            </a:lvl9pPr>
          </a:lstStyle>
          <a:p xmlns:a="http://schemas.openxmlformats.org/drawingml/2006/main">
            <a:pPr>
              <a:defRPr sz="1800" b="0">
                <a:solidFill>
                  <a:srgbClr val="5B6E82"/>
                </a:solidFill>
                <a:latin typeface="Arial"/>
                <a:ea typeface="Arial"/>
                <a:cs typeface="Arial"/>
              </a:defRPr>
            </a:pPr>
            <a:r>
              <a:rPr sz="1800" b="0">
                <a:solidFill>
                  <a:srgbClr val="5B6E82"/>
                </a:solidFill>
                <a:latin typeface="Arial"/>
                <a:ea typeface="Arial"/>
                <a:cs typeface="Arial"/>
              </a:rPr>
              <a:t>60° target</a:t>
            </a:r>
          </a:p>
        </p:txBody>
      </p:sp>
      <p:sp>
        <p:nvSpPr>
          <p:cNvPr id="22" name="(0.607253, 0.607253)">
            <a:extLst xmlns:a="http://schemas.openxmlformats.org/drawingml/2006/main">
              <a:ext uri="{FF2B5EF4-FFF2-40B4-BE49-F238E27FC236}">
                <a16:creationId xmlns:a16="http://schemas.microsoft.com/office/drawing/2014/main" id="{9CF1A157-1D73-4CE9-B9E1-14988CCBE108}"/>
              </a:ext>
            </a:extLst>
          </p:cNvPr>
          <p:cNvSpPr>
            <a:spLocks xmlns:a="http://schemas.openxmlformats.org/drawingml/2006/main" noGrp="1"/>
          </p:cNvSpPr>
          <p:nvPr/>
        </p:nvSpPr>
        <p:spPr>
          <a:xfrm xmlns:a="http://schemas.openxmlformats.org/drawingml/2006/main">
            <a:off x="7915275" y="5848350"/>
            <a:ext cx="37147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875" b="0">
                <a:solidFill>
                  <a:srgbClr val="152A43"/>
                </a:solidFill>
                <a:latin typeface="Arial"/>
                <a:ea typeface="Arial"/>
                <a:cs typeface="Arial"/>
              </a:defRPr>
            </a:defPPr>
            <a:lvl1pPr>
              <a:defRPr sz="1875" b="0">
                <a:solidFill>
                  <a:srgbClr val="152A43"/>
                </a:solidFill>
                <a:latin typeface="Arial"/>
                <a:ea typeface="Arial"/>
                <a:cs typeface="Arial"/>
              </a:defRPr>
            </a:lvl1pPr>
            <a:lvl2pPr>
              <a:defRPr sz="1875" b="0">
                <a:solidFill>
                  <a:srgbClr val="152A43"/>
                </a:solidFill>
                <a:latin typeface="Arial"/>
                <a:ea typeface="Arial"/>
                <a:cs typeface="Arial"/>
              </a:defRPr>
            </a:lvl2pPr>
            <a:lvl3pPr>
              <a:defRPr sz="1875" b="0">
                <a:solidFill>
                  <a:srgbClr val="152A43"/>
                </a:solidFill>
                <a:latin typeface="Arial"/>
                <a:ea typeface="Arial"/>
                <a:cs typeface="Arial"/>
              </a:defRPr>
            </a:lvl3pPr>
            <a:lvl4pPr>
              <a:defRPr sz="1875" b="0">
                <a:solidFill>
                  <a:srgbClr val="152A43"/>
                </a:solidFill>
                <a:latin typeface="Arial"/>
                <a:ea typeface="Arial"/>
                <a:cs typeface="Arial"/>
              </a:defRPr>
            </a:lvl4pPr>
            <a:lvl5pPr>
              <a:defRPr sz="1875" b="0">
                <a:solidFill>
                  <a:srgbClr val="152A43"/>
                </a:solidFill>
                <a:latin typeface="Arial"/>
                <a:ea typeface="Arial"/>
                <a:cs typeface="Arial"/>
              </a:defRPr>
            </a:lvl5pPr>
            <a:lvl6pPr>
              <a:defRPr sz="1875" b="0">
                <a:solidFill>
                  <a:srgbClr val="152A43"/>
                </a:solidFill>
                <a:latin typeface="Arial"/>
                <a:ea typeface="Arial"/>
                <a:cs typeface="Arial"/>
              </a:defRPr>
            </a:lvl6pPr>
            <a:lvl7pPr>
              <a:defRPr sz="1875" b="0">
                <a:solidFill>
                  <a:srgbClr val="152A43"/>
                </a:solidFill>
                <a:latin typeface="Arial"/>
                <a:ea typeface="Arial"/>
                <a:cs typeface="Arial"/>
              </a:defRPr>
            </a:lvl7pPr>
            <a:lvl8pPr>
              <a:defRPr sz="1875" b="0">
                <a:solidFill>
                  <a:srgbClr val="152A43"/>
                </a:solidFill>
                <a:latin typeface="Arial"/>
                <a:ea typeface="Arial"/>
                <a:cs typeface="Arial"/>
              </a:defRPr>
            </a:lvl8pPr>
            <a:lvl9pPr>
              <a:defRPr sz="1875" b="0">
                <a:solidFill>
                  <a:srgbClr val="152A43"/>
                </a:solidFill>
                <a:latin typeface="Arial"/>
                <a:ea typeface="Arial"/>
                <a:cs typeface="Arial"/>
              </a:defRPr>
            </a:lvl9pPr>
          </a:lstStyle>
          <a:p xmlns:a="http://schemas.openxmlformats.org/drawingml/2006/main">
            <a:pPr>
              <a:defRPr sz="1875" b="0">
                <a:solidFill>
                  <a:srgbClr val="152A43"/>
                </a:solidFill>
                <a:latin typeface="Arial"/>
                <a:ea typeface="Arial"/>
                <a:cs typeface="Arial"/>
              </a:defRPr>
            </a:pPr>
            <a:r>
              <a:rPr sz="1875" b="0">
                <a:solidFill>
                  <a:srgbClr val="152A43"/>
                </a:solidFill>
                <a:latin typeface="Arial"/>
                <a:ea typeface="Arial"/>
                <a:cs typeface="Arial"/>
              </a:rPr>
              <a:t>(0.607253, 0.607253)</a:t>
            </a:r>
          </a:p>
        </p:txBody>
      </p:sp>
    </p:spTree>
    <p:extLst>
      <p:ext uri="{BB962C8B-B14F-4D97-AF65-F5344CB8AC3E}">
        <p14:creationId xmlns:p14="http://schemas.microsoft.com/office/powerpoint/2010/main" val="294217701"/>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ITERATION I = 1">
            <a:extLst xmlns:a="http://schemas.openxmlformats.org/drawingml/2006/main">
              <a:ext uri="{FF2B5EF4-FFF2-40B4-BE49-F238E27FC236}">
                <a16:creationId xmlns:a16="http://schemas.microsoft.com/office/drawing/2014/main" id="{EC196ED9-C75A-40C3-821E-E3478C99777D}"/>
              </a:ext>
            </a:extLst>
          </p:cNvPr>
          <p:cNvSpPr>
            <a:spLocks xmlns:a="http://schemas.openxmlformats.org/drawingml/2006/main" noGrp="1"/>
          </p:cNvSpPr>
          <p:nvPr/>
        </p:nvSpPr>
        <p:spPr>
          <a:xfrm xmlns:a="http://schemas.openxmlformats.org/drawingml/2006/main">
            <a:off x="571500" y="323850"/>
            <a:ext cx="10953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75" b="1">
                <a:solidFill>
                  <a:srgbClr val="007C98"/>
                </a:solidFill>
                <a:latin typeface="Arial"/>
                <a:ea typeface="Arial"/>
                <a:cs typeface="Arial"/>
              </a:defRPr>
            </a:defPPr>
            <a:lvl1pPr>
              <a:defRPr sz="1275" b="1">
                <a:solidFill>
                  <a:srgbClr val="007C98"/>
                </a:solidFill>
                <a:latin typeface="Arial"/>
                <a:ea typeface="Arial"/>
                <a:cs typeface="Arial"/>
              </a:defRPr>
            </a:lvl1pPr>
            <a:lvl2pPr>
              <a:defRPr sz="1275" b="1">
                <a:solidFill>
                  <a:srgbClr val="007C98"/>
                </a:solidFill>
                <a:latin typeface="Arial"/>
                <a:ea typeface="Arial"/>
                <a:cs typeface="Arial"/>
              </a:defRPr>
            </a:lvl2pPr>
            <a:lvl3pPr>
              <a:defRPr sz="1275" b="1">
                <a:solidFill>
                  <a:srgbClr val="007C98"/>
                </a:solidFill>
                <a:latin typeface="Arial"/>
                <a:ea typeface="Arial"/>
                <a:cs typeface="Arial"/>
              </a:defRPr>
            </a:lvl3pPr>
            <a:lvl4pPr>
              <a:defRPr sz="1275" b="1">
                <a:solidFill>
                  <a:srgbClr val="007C98"/>
                </a:solidFill>
                <a:latin typeface="Arial"/>
                <a:ea typeface="Arial"/>
                <a:cs typeface="Arial"/>
              </a:defRPr>
            </a:lvl4pPr>
            <a:lvl5pPr>
              <a:defRPr sz="1275" b="1">
                <a:solidFill>
                  <a:srgbClr val="007C98"/>
                </a:solidFill>
                <a:latin typeface="Arial"/>
                <a:ea typeface="Arial"/>
                <a:cs typeface="Arial"/>
              </a:defRPr>
            </a:lvl5pPr>
            <a:lvl6pPr>
              <a:defRPr sz="1275" b="1">
                <a:solidFill>
                  <a:srgbClr val="007C98"/>
                </a:solidFill>
                <a:latin typeface="Arial"/>
                <a:ea typeface="Arial"/>
                <a:cs typeface="Arial"/>
              </a:defRPr>
            </a:lvl6pPr>
            <a:lvl7pPr>
              <a:defRPr sz="1275" b="1">
                <a:solidFill>
                  <a:srgbClr val="007C98"/>
                </a:solidFill>
                <a:latin typeface="Arial"/>
                <a:ea typeface="Arial"/>
                <a:cs typeface="Arial"/>
              </a:defRPr>
            </a:lvl7pPr>
            <a:lvl8pPr>
              <a:defRPr sz="1275" b="1">
                <a:solidFill>
                  <a:srgbClr val="007C98"/>
                </a:solidFill>
                <a:latin typeface="Arial"/>
                <a:ea typeface="Arial"/>
                <a:cs typeface="Arial"/>
              </a:defRPr>
            </a:lvl8pPr>
            <a:lvl9pPr>
              <a:defRPr sz="1275" b="1">
                <a:solidFill>
                  <a:srgbClr val="007C98"/>
                </a:solidFill>
                <a:latin typeface="Arial"/>
                <a:ea typeface="Arial"/>
                <a:cs typeface="Arial"/>
              </a:defRPr>
            </a:lvl9pPr>
          </a:lstStyle>
          <a:p xmlns:a="http://schemas.openxmlformats.org/drawingml/2006/main">
            <a:pPr>
              <a:defRPr sz="1275" b="1">
                <a:solidFill>
                  <a:srgbClr val="007C98"/>
                </a:solidFill>
                <a:latin typeface="Arial"/>
                <a:ea typeface="Arial"/>
                <a:cs typeface="Arial"/>
              </a:defRPr>
            </a:pPr>
            <a:r>
              <a:rPr sz="1275" b="1">
                <a:solidFill>
                  <a:srgbClr val="007C98"/>
                </a:solidFill>
                <a:latin typeface="Arial"/>
                <a:ea typeface="Arial"/>
                <a:cs typeface="Arial"/>
              </a:rPr>
              <a:t>ITERATION I = 1</a:t>
            </a:r>
          </a:p>
        </p:txBody>
      </p:sp>
      <p:sp>
        <p:nvSpPr>
          <p:cNvPr id="3" name="Step 2: overshoot the target">
            <a:extLst xmlns:a="http://schemas.openxmlformats.org/drawingml/2006/main">
              <a:ext uri="{FF2B5EF4-FFF2-40B4-BE49-F238E27FC236}">
                <a16:creationId xmlns:a16="http://schemas.microsoft.com/office/drawing/2014/main" id="{551C755E-39F4-40E4-8F20-783023875B91}"/>
              </a:ext>
            </a:extLst>
          </p:cNvPr>
          <p:cNvSpPr>
            <a:spLocks xmlns:a="http://schemas.openxmlformats.org/drawingml/2006/main" noGrp="1"/>
          </p:cNvSpPr>
          <p:nvPr/>
        </p:nvSpPr>
        <p:spPr>
          <a:xfrm xmlns:a="http://schemas.openxmlformats.org/drawingml/2006/main">
            <a:off x="571500" y="800100"/>
            <a:ext cx="109537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225" b="1">
                <a:solidFill>
                  <a:srgbClr val="152A43"/>
                </a:solidFill>
                <a:latin typeface="Arial"/>
                <a:ea typeface="Arial"/>
                <a:cs typeface="Arial"/>
              </a:defRPr>
            </a:defPPr>
            <a:lvl1pPr>
              <a:defRPr sz="3225" b="1">
                <a:solidFill>
                  <a:srgbClr val="152A43"/>
                </a:solidFill>
                <a:latin typeface="Arial"/>
                <a:ea typeface="Arial"/>
                <a:cs typeface="Arial"/>
              </a:defRPr>
            </a:lvl1pPr>
            <a:lvl2pPr>
              <a:defRPr sz="3225" b="1">
                <a:solidFill>
                  <a:srgbClr val="152A43"/>
                </a:solidFill>
                <a:latin typeface="Arial"/>
                <a:ea typeface="Arial"/>
                <a:cs typeface="Arial"/>
              </a:defRPr>
            </a:lvl2pPr>
            <a:lvl3pPr>
              <a:defRPr sz="3225" b="1">
                <a:solidFill>
                  <a:srgbClr val="152A43"/>
                </a:solidFill>
                <a:latin typeface="Arial"/>
                <a:ea typeface="Arial"/>
                <a:cs typeface="Arial"/>
              </a:defRPr>
            </a:lvl3pPr>
            <a:lvl4pPr>
              <a:defRPr sz="3225" b="1">
                <a:solidFill>
                  <a:srgbClr val="152A43"/>
                </a:solidFill>
                <a:latin typeface="Arial"/>
                <a:ea typeface="Arial"/>
                <a:cs typeface="Arial"/>
              </a:defRPr>
            </a:lvl4pPr>
            <a:lvl5pPr>
              <a:defRPr sz="3225" b="1">
                <a:solidFill>
                  <a:srgbClr val="152A43"/>
                </a:solidFill>
                <a:latin typeface="Arial"/>
                <a:ea typeface="Arial"/>
                <a:cs typeface="Arial"/>
              </a:defRPr>
            </a:lvl5pPr>
            <a:lvl6pPr>
              <a:defRPr sz="3225" b="1">
                <a:solidFill>
                  <a:srgbClr val="152A43"/>
                </a:solidFill>
                <a:latin typeface="Arial"/>
                <a:ea typeface="Arial"/>
                <a:cs typeface="Arial"/>
              </a:defRPr>
            </a:lvl6pPr>
            <a:lvl7pPr>
              <a:defRPr sz="3225" b="1">
                <a:solidFill>
                  <a:srgbClr val="152A43"/>
                </a:solidFill>
                <a:latin typeface="Arial"/>
                <a:ea typeface="Arial"/>
                <a:cs typeface="Arial"/>
              </a:defRPr>
            </a:lvl7pPr>
            <a:lvl8pPr>
              <a:defRPr sz="3225" b="1">
                <a:solidFill>
                  <a:srgbClr val="152A43"/>
                </a:solidFill>
                <a:latin typeface="Arial"/>
                <a:ea typeface="Arial"/>
                <a:cs typeface="Arial"/>
              </a:defRPr>
            </a:lvl8pPr>
            <a:lvl9pPr>
              <a:defRPr sz="3225" b="1">
                <a:solidFill>
                  <a:srgbClr val="152A43"/>
                </a:solidFill>
                <a:latin typeface="Arial"/>
                <a:ea typeface="Arial"/>
                <a:cs typeface="Arial"/>
              </a:defRPr>
            </a:lvl9pPr>
          </a:lstStyle>
          <a:p xmlns:a="http://schemas.openxmlformats.org/drawingml/2006/main">
            <a:pPr>
              <a:defRPr sz="3225" b="1">
                <a:solidFill>
                  <a:srgbClr val="152A43"/>
                </a:solidFill>
                <a:latin typeface="Arial"/>
                <a:ea typeface="Arial"/>
                <a:cs typeface="Arial"/>
              </a:defRPr>
            </a:pPr>
            <a:r>
              <a:rPr sz="3225" b="1">
                <a:solidFill>
                  <a:srgbClr val="152A43"/>
                </a:solidFill>
                <a:latin typeface="Arial"/>
                <a:ea typeface="Arial"/>
                <a:cs typeface="Arial"/>
              </a:rPr>
              <a:t>Step 2: overshoot the target</a:t>
            </a:r>
          </a:p>
        </p:txBody>
      </p:sp>
      <p:sp>
        <p:nvSpPr>
          <p:cNvPr id="4" name="06 / 10">
            <a:extLst xmlns:a="http://schemas.openxmlformats.org/drawingml/2006/main">
              <a:ext uri="{FF2B5EF4-FFF2-40B4-BE49-F238E27FC236}">
                <a16:creationId xmlns:a16="http://schemas.microsoft.com/office/drawing/2014/main" id="{7EB036AB-DCC8-4DE8-BD77-EA5BCB701D80}"/>
              </a:ext>
            </a:extLst>
          </p:cNvPr>
          <p:cNvSpPr>
            <a:spLocks xmlns:a="http://schemas.openxmlformats.org/drawingml/2006/main" noGrp="1"/>
          </p:cNvSpPr>
          <p:nvPr/>
        </p:nvSpPr>
        <p:spPr>
          <a:xfrm xmlns:a="http://schemas.openxmlformats.org/drawingml/2006/main">
            <a:off x="10687050" y="6419850"/>
            <a:ext cx="1047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75" b="0">
                <a:solidFill>
                  <a:srgbClr val="5B6E82"/>
                </a:solidFill>
                <a:latin typeface="Arial"/>
                <a:ea typeface="Arial"/>
                <a:cs typeface="Arial"/>
              </a:defRPr>
            </a:defPPr>
            <a:lvl1pPr>
              <a:defRPr sz="1275" b="0">
                <a:solidFill>
                  <a:srgbClr val="5B6E82"/>
                </a:solidFill>
                <a:latin typeface="Arial"/>
                <a:ea typeface="Arial"/>
                <a:cs typeface="Arial"/>
              </a:defRPr>
            </a:lvl1pPr>
            <a:lvl2pPr>
              <a:defRPr sz="1275" b="0">
                <a:solidFill>
                  <a:srgbClr val="5B6E82"/>
                </a:solidFill>
                <a:latin typeface="Arial"/>
                <a:ea typeface="Arial"/>
                <a:cs typeface="Arial"/>
              </a:defRPr>
            </a:lvl2pPr>
            <a:lvl3pPr>
              <a:defRPr sz="1275" b="0">
                <a:solidFill>
                  <a:srgbClr val="5B6E82"/>
                </a:solidFill>
                <a:latin typeface="Arial"/>
                <a:ea typeface="Arial"/>
                <a:cs typeface="Arial"/>
              </a:defRPr>
            </a:lvl3pPr>
            <a:lvl4pPr>
              <a:defRPr sz="1275" b="0">
                <a:solidFill>
                  <a:srgbClr val="5B6E82"/>
                </a:solidFill>
                <a:latin typeface="Arial"/>
                <a:ea typeface="Arial"/>
                <a:cs typeface="Arial"/>
              </a:defRPr>
            </a:lvl4pPr>
            <a:lvl5pPr>
              <a:defRPr sz="1275" b="0">
                <a:solidFill>
                  <a:srgbClr val="5B6E82"/>
                </a:solidFill>
                <a:latin typeface="Arial"/>
                <a:ea typeface="Arial"/>
                <a:cs typeface="Arial"/>
              </a:defRPr>
            </a:lvl5pPr>
            <a:lvl6pPr>
              <a:defRPr sz="1275" b="0">
                <a:solidFill>
                  <a:srgbClr val="5B6E82"/>
                </a:solidFill>
                <a:latin typeface="Arial"/>
                <a:ea typeface="Arial"/>
                <a:cs typeface="Arial"/>
              </a:defRPr>
            </a:lvl6pPr>
            <a:lvl7pPr>
              <a:defRPr sz="1275" b="0">
                <a:solidFill>
                  <a:srgbClr val="5B6E82"/>
                </a:solidFill>
                <a:latin typeface="Arial"/>
                <a:ea typeface="Arial"/>
                <a:cs typeface="Arial"/>
              </a:defRPr>
            </a:lvl7pPr>
            <a:lvl8pPr>
              <a:defRPr sz="1275" b="0">
                <a:solidFill>
                  <a:srgbClr val="5B6E82"/>
                </a:solidFill>
                <a:latin typeface="Arial"/>
                <a:ea typeface="Arial"/>
                <a:cs typeface="Arial"/>
              </a:defRPr>
            </a:lvl8pPr>
            <a:lvl9pPr>
              <a:defRPr sz="1275" b="0">
                <a:solidFill>
                  <a:srgbClr val="5B6E82"/>
                </a:solidFill>
                <a:latin typeface="Arial"/>
                <a:ea typeface="Arial"/>
                <a:cs typeface="Arial"/>
              </a:defRPr>
            </a:lvl9pPr>
          </a:lstStyle>
          <a:p xmlns:a="http://schemas.openxmlformats.org/drawingml/2006/main">
            <a:pPr>
              <a:defRPr sz="1275" b="0">
                <a:solidFill>
                  <a:srgbClr val="5B6E82"/>
                </a:solidFill>
                <a:latin typeface="Arial"/>
                <a:ea typeface="Arial"/>
                <a:cs typeface="Arial"/>
              </a:defRPr>
            </a:pPr>
            <a:r>
              <a:rPr sz="1275" b="0">
                <a:solidFill>
                  <a:srgbClr val="5B6E82"/>
                </a:solidFill>
                <a:latin typeface="Arial"/>
                <a:ea typeface="Arial"/>
                <a:cs typeface="Arial"/>
              </a:rPr>
              <a:t>06 / 10</a:t>
            </a:r>
          </a:p>
        </p:txBody>
      </p:sp>
      <p:sp>
        <p:nvSpPr>
          <p:cNvPr id="5" name="z₁ = +15°     d₁ = +1     2⁻¹ = 0.5">
            <a:extLst xmlns:a="http://schemas.openxmlformats.org/drawingml/2006/main">
              <a:ext uri="{FF2B5EF4-FFF2-40B4-BE49-F238E27FC236}">
                <a16:creationId xmlns:a16="http://schemas.microsoft.com/office/drawing/2014/main" id="{1E84CF82-33A8-4E08-ADF1-37390A6FC2C6}"/>
              </a:ext>
            </a:extLst>
          </p:cNvPr>
          <p:cNvSpPr>
            <a:spLocks xmlns:a="http://schemas.openxmlformats.org/drawingml/2006/main" noGrp="1"/>
          </p:cNvSpPr>
          <p:nvPr/>
        </p:nvSpPr>
        <p:spPr>
          <a:xfrm xmlns:a="http://schemas.openxmlformats.org/drawingml/2006/main">
            <a:off x="571500" y="1924050"/>
            <a:ext cx="70961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100" b="1">
                <a:solidFill>
                  <a:srgbClr val="007C98"/>
                </a:solidFill>
                <a:latin typeface="Arial"/>
                <a:ea typeface="Arial"/>
                <a:cs typeface="Arial"/>
              </a:defRPr>
            </a:defPPr>
            <a:lvl1pPr>
              <a:defRPr sz="2100" b="1">
                <a:solidFill>
                  <a:srgbClr val="007C98"/>
                </a:solidFill>
                <a:latin typeface="Arial"/>
                <a:ea typeface="Arial"/>
                <a:cs typeface="Arial"/>
              </a:defRPr>
            </a:lvl1pPr>
            <a:lvl2pPr>
              <a:defRPr sz="2100" b="1">
                <a:solidFill>
                  <a:srgbClr val="007C98"/>
                </a:solidFill>
                <a:latin typeface="Arial"/>
                <a:ea typeface="Arial"/>
                <a:cs typeface="Arial"/>
              </a:defRPr>
            </a:lvl2pPr>
            <a:lvl3pPr>
              <a:defRPr sz="2100" b="1">
                <a:solidFill>
                  <a:srgbClr val="007C98"/>
                </a:solidFill>
                <a:latin typeface="Arial"/>
                <a:ea typeface="Arial"/>
                <a:cs typeface="Arial"/>
              </a:defRPr>
            </a:lvl3pPr>
            <a:lvl4pPr>
              <a:defRPr sz="2100" b="1">
                <a:solidFill>
                  <a:srgbClr val="007C98"/>
                </a:solidFill>
                <a:latin typeface="Arial"/>
                <a:ea typeface="Arial"/>
                <a:cs typeface="Arial"/>
              </a:defRPr>
            </a:lvl4pPr>
            <a:lvl5pPr>
              <a:defRPr sz="2100" b="1">
                <a:solidFill>
                  <a:srgbClr val="007C98"/>
                </a:solidFill>
                <a:latin typeface="Arial"/>
                <a:ea typeface="Arial"/>
                <a:cs typeface="Arial"/>
              </a:defRPr>
            </a:lvl5pPr>
            <a:lvl6pPr>
              <a:defRPr sz="2100" b="1">
                <a:solidFill>
                  <a:srgbClr val="007C98"/>
                </a:solidFill>
                <a:latin typeface="Arial"/>
                <a:ea typeface="Arial"/>
                <a:cs typeface="Arial"/>
              </a:defRPr>
            </a:lvl6pPr>
            <a:lvl7pPr>
              <a:defRPr sz="2100" b="1">
                <a:solidFill>
                  <a:srgbClr val="007C98"/>
                </a:solidFill>
                <a:latin typeface="Arial"/>
                <a:ea typeface="Arial"/>
                <a:cs typeface="Arial"/>
              </a:defRPr>
            </a:lvl7pPr>
            <a:lvl8pPr>
              <a:defRPr sz="2100" b="1">
                <a:solidFill>
                  <a:srgbClr val="007C98"/>
                </a:solidFill>
                <a:latin typeface="Arial"/>
                <a:ea typeface="Arial"/>
                <a:cs typeface="Arial"/>
              </a:defRPr>
            </a:lvl8pPr>
            <a:lvl9pPr>
              <a:defRPr sz="2100" b="1">
                <a:solidFill>
                  <a:srgbClr val="007C98"/>
                </a:solidFill>
                <a:latin typeface="Arial"/>
                <a:ea typeface="Arial"/>
                <a:cs typeface="Arial"/>
              </a:defRPr>
            </a:lvl9pPr>
          </a:lstStyle>
          <a:p xmlns:a="http://schemas.openxmlformats.org/drawingml/2006/main">
            <a:pPr>
              <a:defRPr sz="2100" b="1">
                <a:solidFill>
                  <a:srgbClr val="007C98"/>
                </a:solidFill>
                <a:latin typeface="Arial"/>
                <a:ea typeface="Arial"/>
                <a:cs typeface="Arial"/>
              </a:defRPr>
            </a:pPr>
            <a:r>
              <a:rPr sz="2100" b="1">
                <a:solidFill>
                  <a:srgbClr val="007C98"/>
                </a:solidFill>
                <a:latin typeface="Arial"/>
                <a:ea typeface="Arial"/>
                <a:cs typeface="Arial"/>
              </a:rPr>
              <a:t>z₁ = +15°     d₁ = +1     2⁻¹ = 0.5</a:t>
            </a:r>
          </a:p>
        </p:txBody>
      </p:sp>
      <p:sp>
        <p:nvSpPr>
          <p:cNvPr id="6" name="x₂ = 0.607253 − 0.607253 × 0.5&#10;     = 0.303626&#10;y₂ ">
            <a:extLst xmlns:a="http://schemas.openxmlformats.org/drawingml/2006/main">
              <a:ext uri="{FF2B5EF4-FFF2-40B4-BE49-F238E27FC236}">
                <a16:creationId xmlns:a16="http://schemas.microsoft.com/office/drawing/2014/main" id="{433EA33B-72D4-4AE0-822B-1DC09102A6E7}"/>
              </a:ext>
            </a:extLst>
          </p:cNvPr>
          <p:cNvSpPr>
            <a:spLocks xmlns:a="http://schemas.openxmlformats.org/drawingml/2006/main" noGrp="1"/>
          </p:cNvSpPr>
          <p:nvPr/>
        </p:nvSpPr>
        <p:spPr>
          <a:xfrm xmlns:a="http://schemas.openxmlformats.org/drawingml/2006/main">
            <a:off x="571500" y="2705100"/>
            <a:ext cx="7191375" cy="2790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175" b="0">
                <a:solidFill>
                  <a:srgbClr val="152A43"/>
                </a:solidFill>
                <a:latin typeface="Arial"/>
                <a:ea typeface="Arial"/>
                <a:cs typeface="Arial"/>
              </a:defRPr>
            </a:defPPr>
            <a:lvl1pPr>
              <a:defRPr sz="2175" b="0">
                <a:solidFill>
                  <a:srgbClr val="152A43"/>
                </a:solidFill>
                <a:latin typeface="Arial"/>
                <a:ea typeface="Arial"/>
                <a:cs typeface="Arial"/>
              </a:defRPr>
            </a:lvl1pPr>
            <a:lvl2pPr>
              <a:defRPr sz="2175" b="0">
                <a:solidFill>
                  <a:srgbClr val="152A43"/>
                </a:solidFill>
                <a:latin typeface="Arial"/>
                <a:ea typeface="Arial"/>
                <a:cs typeface="Arial"/>
              </a:defRPr>
            </a:lvl2pPr>
            <a:lvl3pPr>
              <a:defRPr sz="2175" b="0">
                <a:solidFill>
                  <a:srgbClr val="152A43"/>
                </a:solidFill>
                <a:latin typeface="Arial"/>
                <a:ea typeface="Arial"/>
                <a:cs typeface="Arial"/>
              </a:defRPr>
            </a:lvl3pPr>
            <a:lvl4pPr>
              <a:defRPr sz="2175" b="0">
                <a:solidFill>
                  <a:srgbClr val="152A43"/>
                </a:solidFill>
                <a:latin typeface="Arial"/>
                <a:ea typeface="Arial"/>
                <a:cs typeface="Arial"/>
              </a:defRPr>
            </a:lvl4pPr>
            <a:lvl5pPr>
              <a:defRPr sz="2175" b="0">
                <a:solidFill>
                  <a:srgbClr val="152A43"/>
                </a:solidFill>
                <a:latin typeface="Arial"/>
                <a:ea typeface="Arial"/>
                <a:cs typeface="Arial"/>
              </a:defRPr>
            </a:lvl5pPr>
            <a:lvl6pPr>
              <a:defRPr sz="2175" b="0">
                <a:solidFill>
                  <a:srgbClr val="152A43"/>
                </a:solidFill>
                <a:latin typeface="Arial"/>
                <a:ea typeface="Arial"/>
                <a:cs typeface="Arial"/>
              </a:defRPr>
            </a:lvl6pPr>
            <a:lvl7pPr>
              <a:defRPr sz="2175" b="0">
                <a:solidFill>
                  <a:srgbClr val="152A43"/>
                </a:solidFill>
                <a:latin typeface="Arial"/>
                <a:ea typeface="Arial"/>
                <a:cs typeface="Arial"/>
              </a:defRPr>
            </a:lvl7pPr>
            <a:lvl8pPr>
              <a:defRPr sz="2175" b="0">
                <a:solidFill>
                  <a:srgbClr val="152A43"/>
                </a:solidFill>
                <a:latin typeface="Arial"/>
                <a:ea typeface="Arial"/>
                <a:cs typeface="Arial"/>
              </a:defRPr>
            </a:lvl8pPr>
            <a:lvl9pPr>
              <a:defRPr sz="2175" b="0">
                <a:solidFill>
                  <a:srgbClr val="152A43"/>
                </a:solidFill>
                <a:latin typeface="Arial"/>
                <a:ea typeface="Arial"/>
                <a:cs typeface="Arial"/>
              </a:defRPr>
            </a:lvl9pPr>
          </a:lstStyle>
          <a:p xmlns:a="http://schemas.openxmlformats.org/drawingml/2006/main">
            <a:pPr>
              <a:defRPr sz="2175" b="0">
                <a:solidFill>
                  <a:srgbClr val="152A43"/>
                </a:solidFill>
                <a:latin typeface="Arial"/>
                <a:ea typeface="Arial"/>
                <a:cs typeface="Arial"/>
              </a:defRPr>
            </a:pPr>
            <a:r>
              <a:rPr sz="2175" b="0">
                <a:solidFill>
                  <a:srgbClr val="152A43"/>
                </a:solidFill>
                <a:latin typeface="Arial"/>
                <a:ea typeface="Arial"/>
                <a:cs typeface="Arial"/>
              </a:rPr>
              <a:t>x₂ ≈ 0.607253 − 0.607253 × 0.5</a:t>
            </a:r>
          </a:p>
          <a:p xmlns:a="http://schemas.openxmlformats.org/drawingml/2006/main">
            <a:pPr>
              <a:defRPr sz="2175" b="0">
                <a:solidFill>
                  <a:srgbClr val="152A43"/>
                </a:solidFill>
                <a:latin typeface="Arial"/>
                <a:ea typeface="Arial"/>
                <a:cs typeface="Arial"/>
              </a:defRPr>
            </a:pPr>
            <a:r>
              <a:rPr sz="2175" b="0">
                <a:solidFill>
                  <a:srgbClr val="152A43"/>
                </a:solidFill>
                <a:latin typeface="Arial"/>
                <a:ea typeface="Arial"/>
                <a:cs typeface="Arial"/>
              </a:rPr>
              <a:t>     ≈ 0.303626</a:t>
            </a:r>
          </a:p>
          <a:p xmlns:a="http://schemas.openxmlformats.org/drawingml/2006/main">
            <a:pPr>
              <a:defRPr sz="2175" b="0">
                <a:solidFill>
                  <a:srgbClr val="152A43"/>
                </a:solidFill>
                <a:latin typeface="Arial"/>
                <a:ea typeface="Arial"/>
                <a:cs typeface="Arial"/>
              </a:defRPr>
            </a:pPr>
            <a:r>
              <a:rPr sz="2175" b="0">
                <a:solidFill>
                  <a:srgbClr val="152A43"/>
                </a:solidFill>
                <a:latin typeface="Arial"/>
                <a:ea typeface="Arial"/>
                <a:cs typeface="Arial"/>
              </a:rPr>
              <a:t>y₂ ≈ 0.607253 + 0.607253 × 0.5</a:t>
            </a:r>
          </a:p>
          <a:p xmlns:a="http://schemas.openxmlformats.org/drawingml/2006/main">
            <a:pPr>
              <a:defRPr sz="2175" b="0">
                <a:solidFill>
                  <a:srgbClr val="152A43"/>
                </a:solidFill>
                <a:latin typeface="Arial"/>
                <a:ea typeface="Arial"/>
                <a:cs typeface="Arial"/>
              </a:defRPr>
            </a:pPr>
            <a:r>
              <a:rPr sz="2175" b="0">
                <a:solidFill>
                  <a:srgbClr val="152A43"/>
                </a:solidFill>
                <a:latin typeface="Arial"/>
                <a:ea typeface="Arial"/>
                <a:cs typeface="Arial"/>
              </a:rPr>
              <a:t>     ≈ 0.910879</a:t>
            </a:r>
          </a:p>
          <a:p xmlns:a="http://schemas.openxmlformats.org/drawingml/2006/main">
            <a:pPr>
              <a:defRPr sz="2175" b="0">
                <a:solidFill>
                  <a:srgbClr val="152A43"/>
                </a:solidFill>
                <a:latin typeface="Arial"/>
                <a:ea typeface="Arial"/>
                <a:cs typeface="Arial"/>
              </a:defRPr>
            </a:pPr>
            <a:r>
              <a:rPr sz="2175" b="0">
                <a:solidFill>
                  <a:srgbClr val="152A43"/>
                </a:solidFill>
                <a:latin typeface="Arial"/>
                <a:ea typeface="Arial"/>
                <a:cs typeface="Arial"/>
              </a:rPr>
              <a:t>z₂ ≈ 15° − 26.565051°</a:t>
            </a:r>
          </a:p>
          <a:p xmlns:a="http://schemas.openxmlformats.org/drawingml/2006/main">
            <a:pPr>
              <a:defRPr sz="2175" b="0">
                <a:solidFill>
                  <a:srgbClr val="152A43"/>
                </a:solidFill>
                <a:latin typeface="Arial"/>
                <a:ea typeface="Arial"/>
                <a:cs typeface="Arial"/>
              </a:defRPr>
            </a:pPr>
            <a:r>
              <a:rPr sz="2175" b="0">
                <a:solidFill>
                  <a:srgbClr val="152A43"/>
                </a:solidFill>
                <a:latin typeface="Arial"/>
                <a:ea typeface="Arial"/>
                <a:cs typeface="Arial"/>
              </a:rPr>
              <a:t>     ≈ −11.565051°</a:t>
            </a:r>
          </a:p>
        </p:txBody>
      </p:sp>
      <p:sp>
        <p:nvSpPr>
          <p:cNvPr id="7" name="Negative residual: reverse next.">
            <a:extLst xmlns:a="http://schemas.openxmlformats.org/drawingml/2006/main">
              <a:ext uri="{FF2B5EF4-FFF2-40B4-BE49-F238E27FC236}">
                <a16:creationId xmlns:a16="http://schemas.microsoft.com/office/drawing/2014/main" id="{365EE770-C25C-4450-9C15-B1B60D24860C}"/>
              </a:ext>
            </a:extLst>
          </p:cNvPr>
          <p:cNvSpPr>
            <a:spLocks xmlns:a="http://schemas.openxmlformats.org/drawingml/2006/main" noGrp="1"/>
          </p:cNvSpPr>
          <p:nvPr/>
        </p:nvSpPr>
        <p:spPr>
          <a:xfrm xmlns:a="http://schemas.openxmlformats.org/drawingml/2006/main">
            <a:off x="571500" y="5838825"/>
            <a:ext cx="7143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100" b="1">
                <a:solidFill>
                  <a:srgbClr val="007C98"/>
                </a:solidFill>
                <a:latin typeface="Arial"/>
                <a:ea typeface="Arial"/>
                <a:cs typeface="Arial"/>
              </a:defRPr>
            </a:defPPr>
            <a:lvl1pPr>
              <a:defRPr sz="2100" b="1">
                <a:solidFill>
                  <a:srgbClr val="007C98"/>
                </a:solidFill>
                <a:latin typeface="Arial"/>
                <a:ea typeface="Arial"/>
                <a:cs typeface="Arial"/>
              </a:defRPr>
            </a:lvl1pPr>
            <a:lvl2pPr>
              <a:defRPr sz="2100" b="1">
                <a:solidFill>
                  <a:srgbClr val="007C98"/>
                </a:solidFill>
                <a:latin typeface="Arial"/>
                <a:ea typeface="Arial"/>
                <a:cs typeface="Arial"/>
              </a:defRPr>
            </a:lvl2pPr>
            <a:lvl3pPr>
              <a:defRPr sz="2100" b="1">
                <a:solidFill>
                  <a:srgbClr val="007C98"/>
                </a:solidFill>
                <a:latin typeface="Arial"/>
                <a:ea typeface="Arial"/>
                <a:cs typeface="Arial"/>
              </a:defRPr>
            </a:lvl3pPr>
            <a:lvl4pPr>
              <a:defRPr sz="2100" b="1">
                <a:solidFill>
                  <a:srgbClr val="007C98"/>
                </a:solidFill>
                <a:latin typeface="Arial"/>
                <a:ea typeface="Arial"/>
                <a:cs typeface="Arial"/>
              </a:defRPr>
            </a:lvl4pPr>
            <a:lvl5pPr>
              <a:defRPr sz="2100" b="1">
                <a:solidFill>
                  <a:srgbClr val="007C98"/>
                </a:solidFill>
                <a:latin typeface="Arial"/>
                <a:ea typeface="Arial"/>
                <a:cs typeface="Arial"/>
              </a:defRPr>
            </a:lvl5pPr>
            <a:lvl6pPr>
              <a:defRPr sz="2100" b="1">
                <a:solidFill>
                  <a:srgbClr val="007C98"/>
                </a:solidFill>
                <a:latin typeface="Arial"/>
                <a:ea typeface="Arial"/>
                <a:cs typeface="Arial"/>
              </a:defRPr>
            </a:lvl6pPr>
            <a:lvl7pPr>
              <a:defRPr sz="2100" b="1">
                <a:solidFill>
                  <a:srgbClr val="007C98"/>
                </a:solidFill>
                <a:latin typeface="Arial"/>
                <a:ea typeface="Arial"/>
                <a:cs typeface="Arial"/>
              </a:defRPr>
            </a:lvl7pPr>
            <a:lvl8pPr>
              <a:defRPr sz="2100" b="1">
                <a:solidFill>
                  <a:srgbClr val="007C98"/>
                </a:solidFill>
                <a:latin typeface="Arial"/>
                <a:ea typeface="Arial"/>
                <a:cs typeface="Arial"/>
              </a:defRPr>
            </a:lvl8pPr>
            <a:lvl9pPr>
              <a:defRPr sz="2100" b="1">
                <a:solidFill>
                  <a:srgbClr val="007C98"/>
                </a:solidFill>
                <a:latin typeface="Arial"/>
                <a:ea typeface="Arial"/>
                <a:cs typeface="Arial"/>
              </a:defRPr>
            </a:lvl9pPr>
          </a:lstStyle>
          <a:p xmlns:a="http://schemas.openxmlformats.org/drawingml/2006/main">
            <a:pPr>
              <a:defRPr sz="2100" b="1">
                <a:solidFill>
                  <a:srgbClr val="007C98"/>
                </a:solidFill>
                <a:latin typeface="Arial"/>
                <a:ea typeface="Arial"/>
                <a:cs typeface="Arial"/>
              </a:defRPr>
            </a:pPr>
            <a:r>
              <a:rPr sz="2100" b="1">
                <a:solidFill>
                  <a:srgbClr val="007C98"/>
                </a:solidFill>
                <a:latin typeface="Arial"/>
                <a:ea typeface="Arial"/>
                <a:cs typeface="Arial"/>
              </a:rPr>
              <a:t>Negative residual: reverse next.</a:t>
            </a:r>
          </a:p>
        </p:txBody>
      </p:sp>
      <p:sp>
        <p:nvSpPr>
          <p:cNvPr id="8" name="">
            <a:extLst xmlns:a="http://schemas.openxmlformats.org/drawingml/2006/main">
              <a:ext uri="{FF2B5EF4-FFF2-40B4-BE49-F238E27FC236}">
                <a16:creationId xmlns:a16="http://schemas.microsoft.com/office/drawing/2014/main" id="{34EA0F37-CF81-4C20-9375-F83BF8591986}"/>
              </a:ext>
            </a:extLst>
          </p:cNvPr>
          <p:cNvSpPr>
            <a:spLocks xmlns:a="http://schemas.openxmlformats.org/drawingml/2006/main" noGrp="1"/>
          </p:cNvSpPr>
          <p:nvPr/>
        </p:nvSpPr>
        <p:spPr>
          <a:xfrm xmlns:a="http://schemas.openxmlformats.org/drawingml/2006/main">
            <a:off x="8039100" y="5257800"/>
            <a:ext cx="3286125" cy="9525"/>
          </a:xfrm>
          <a:custGeom xmlns:a="http://schemas.openxmlformats.org/drawingml/2006/main">
            <a:pathLst>
              <a:path w="3286125" h="9525">
                <a:moveTo>
                  <a:pt x="0" y="0"/>
                </a:moveTo>
                <a:lnTo>
                  <a:pt x="3286125" y="0"/>
                </a:lnTo>
              </a:path>
            </a:pathLst>
          </a:custGeom>
          <a:noFill xmlns:a="http://schemas.openxmlformats.org/drawingml/2006/main"/>
          <a:ln xmlns:a="http://schemas.openxmlformats.org/drawingml/2006/main" w="19050">
            <a:solidFill>
              <a:srgbClr val="BED1DC"/>
            </a:solidFill>
            <a:prstDash val="solid"/>
          </a:ln>
        </p:spPr>
      </p:sp>
      <p:sp>
        <p:nvSpPr>
          <p:cNvPr id="9" name="">
            <a:extLst xmlns:a="http://schemas.openxmlformats.org/drawingml/2006/main">
              <a:ext uri="{FF2B5EF4-FFF2-40B4-BE49-F238E27FC236}">
                <a16:creationId xmlns:a16="http://schemas.microsoft.com/office/drawing/2014/main" id="{1B681AED-D9EB-4EE2-A6BF-FB8B8D70017A}"/>
              </a:ext>
            </a:extLst>
          </p:cNvPr>
          <p:cNvSpPr>
            <a:spLocks xmlns:a="http://schemas.openxmlformats.org/drawingml/2006/main" noGrp="1"/>
          </p:cNvSpPr>
          <p:nvPr/>
        </p:nvSpPr>
        <p:spPr>
          <a:xfrm xmlns:a="http://schemas.openxmlformats.org/drawingml/2006/main">
            <a:off x="11211175" y="5209580"/>
            <a:ext cx="114050" cy="96439"/>
          </a:xfrm>
          <a:custGeom xmlns:a="http://schemas.openxmlformats.org/drawingml/2006/main">
            <a:pathLst>
              <a:path w="114050" h="96439">
                <a:moveTo>
                  <a:pt x="0" y="96439"/>
                </a:moveTo>
                <a:lnTo>
                  <a:pt x="114050" y="48220"/>
                </a:lnTo>
                <a:lnTo>
                  <a:pt x="0" y="0"/>
                </a:lnTo>
              </a:path>
            </a:pathLst>
          </a:custGeom>
          <a:noFill xmlns:a="http://schemas.openxmlformats.org/drawingml/2006/main"/>
          <a:ln xmlns:a="http://schemas.openxmlformats.org/drawingml/2006/main" w="19050">
            <a:solidFill>
              <a:srgbClr val="BED1DC"/>
            </a:solidFill>
            <a:prstDash val="solid"/>
          </a:ln>
        </p:spPr>
      </p:sp>
      <p:sp>
        <p:nvSpPr>
          <p:cNvPr id="10" name="">
            <a:extLst xmlns:a="http://schemas.openxmlformats.org/drawingml/2006/main">
              <a:ext uri="{FF2B5EF4-FFF2-40B4-BE49-F238E27FC236}">
                <a16:creationId xmlns:a16="http://schemas.microsoft.com/office/drawing/2014/main" id="{AD557052-6E29-4A7F-B5B8-81198D5DFDCB}"/>
              </a:ext>
            </a:extLst>
          </p:cNvPr>
          <p:cNvSpPr>
            <a:spLocks xmlns:a="http://schemas.openxmlformats.org/drawingml/2006/main" noGrp="1"/>
          </p:cNvSpPr>
          <p:nvPr/>
        </p:nvSpPr>
        <p:spPr>
          <a:xfrm xmlns:a="http://schemas.openxmlformats.org/drawingml/2006/main">
            <a:off x="8229600" y="2162175"/>
            <a:ext cx="9525" cy="3238500"/>
          </a:xfrm>
          <a:custGeom xmlns:a="http://schemas.openxmlformats.org/drawingml/2006/main">
            <a:pathLst>
              <a:path w="9525" h="3238500">
                <a:moveTo>
                  <a:pt x="0" y="3238500"/>
                </a:moveTo>
                <a:lnTo>
                  <a:pt x="0" y="0"/>
                </a:lnTo>
              </a:path>
            </a:pathLst>
          </a:custGeom>
          <a:noFill xmlns:a="http://schemas.openxmlformats.org/drawingml/2006/main"/>
          <a:ln xmlns:a="http://schemas.openxmlformats.org/drawingml/2006/main" w="19050">
            <a:solidFill>
              <a:srgbClr val="BED1DC"/>
            </a:solidFill>
            <a:prstDash val="solid"/>
          </a:ln>
        </p:spPr>
      </p:sp>
      <p:sp>
        <p:nvSpPr>
          <p:cNvPr id="11" name="">
            <a:extLst xmlns:a="http://schemas.openxmlformats.org/drawingml/2006/main">
              <a:ext uri="{FF2B5EF4-FFF2-40B4-BE49-F238E27FC236}">
                <a16:creationId xmlns:a16="http://schemas.microsoft.com/office/drawing/2014/main" id="{5AB100F4-F065-45AA-8187-A9309EDE49E0}"/>
              </a:ext>
            </a:extLst>
          </p:cNvPr>
          <p:cNvSpPr>
            <a:spLocks xmlns:a="http://schemas.openxmlformats.org/drawingml/2006/main" noGrp="1"/>
          </p:cNvSpPr>
          <p:nvPr/>
        </p:nvSpPr>
        <p:spPr>
          <a:xfrm xmlns:a="http://schemas.openxmlformats.org/drawingml/2006/main">
            <a:off x="8181380" y="2162175"/>
            <a:ext cx="96439" cy="114050"/>
          </a:xfrm>
          <a:custGeom xmlns:a="http://schemas.openxmlformats.org/drawingml/2006/main">
            <a:pathLst>
              <a:path w="96439" h="114050">
                <a:moveTo>
                  <a:pt x="96439" y="114050"/>
                </a:moveTo>
                <a:lnTo>
                  <a:pt x="48220" y="0"/>
                </a:lnTo>
                <a:lnTo>
                  <a:pt x="0" y="114050"/>
                </a:lnTo>
              </a:path>
            </a:pathLst>
          </a:custGeom>
          <a:noFill xmlns:a="http://schemas.openxmlformats.org/drawingml/2006/main"/>
          <a:ln xmlns:a="http://schemas.openxmlformats.org/drawingml/2006/main" w="19050">
            <a:solidFill>
              <a:srgbClr val="BED1DC"/>
            </a:solidFill>
            <a:prstDash val="solid"/>
          </a:ln>
        </p:spPr>
      </p:sp>
      <p:sp>
        <p:nvSpPr>
          <p:cNvPr id="12" name="x">
            <a:extLst xmlns:a="http://schemas.openxmlformats.org/drawingml/2006/main">
              <a:ext uri="{FF2B5EF4-FFF2-40B4-BE49-F238E27FC236}">
                <a16:creationId xmlns:a16="http://schemas.microsoft.com/office/drawing/2014/main" id="{175465B7-6EBB-4547-9876-DEE788A98DC0}"/>
              </a:ext>
            </a:extLst>
          </p:cNvPr>
          <p:cNvSpPr>
            <a:spLocks xmlns:a="http://schemas.openxmlformats.org/drawingml/2006/main" noGrp="1"/>
          </p:cNvSpPr>
          <p:nvPr/>
        </p:nvSpPr>
        <p:spPr>
          <a:xfrm xmlns:a="http://schemas.openxmlformats.org/drawingml/2006/main">
            <a:off x="11363325" y="5124450"/>
            <a:ext cx="285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650" b="0">
                <a:solidFill>
                  <a:srgbClr val="BED1DC"/>
                </a:solidFill>
                <a:latin typeface="Arial"/>
                <a:ea typeface="Arial"/>
                <a:cs typeface="Arial"/>
              </a:defRPr>
            </a:defPPr>
            <a:lvl1pPr>
              <a:defRPr sz="1650" b="0">
                <a:solidFill>
                  <a:srgbClr val="BED1DC"/>
                </a:solidFill>
                <a:latin typeface="Arial"/>
                <a:ea typeface="Arial"/>
                <a:cs typeface="Arial"/>
              </a:defRPr>
            </a:lvl1pPr>
            <a:lvl2pPr>
              <a:defRPr sz="1650" b="0">
                <a:solidFill>
                  <a:srgbClr val="BED1DC"/>
                </a:solidFill>
                <a:latin typeface="Arial"/>
                <a:ea typeface="Arial"/>
                <a:cs typeface="Arial"/>
              </a:defRPr>
            </a:lvl2pPr>
            <a:lvl3pPr>
              <a:defRPr sz="1650" b="0">
                <a:solidFill>
                  <a:srgbClr val="BED1DC"/>
                </a:solidFill>
                <a:latin typeface="Arial"/>
                <a:ea typeface="Arial"/>
                <a:cs typeface="Arial"/>
              </a:defRPr>
            </a:lvl3pPr>
            <a:lvl4pPr>
              <a:defRPr sz="1650" b="0">
                <a:solidFill>
                  <a:srgbClr val="BED1DC"/>
                </a:solidFill>
                <a:latin typeface="Arial"/>
                <a:ea typeface="Arial"/>
                <a:cs typeface="Arial"/>
              </a:defRPr>
            </a:lvl4pPr>
            <a:lvl5pPr>
              <a:defRPr sz="1650" b="0">
                <a:solidFill>
                  <a:srgbClr val="BED1DC"/>
                </a:solidFill>
                <a:latin typeface="Arial"/>
                <a:ea typeface="Arial"/>
                <a:cs typeface="Arial"/>
              </a:defRPr>
            </a:lvl5pPr>
            <a:lvl6pPr>
              <a:defRPr sz="1650" b="0">
                <a:solidFill>
                  <a:srgbClr val="BED1DC"/>
                </a:solidFill>
                <a:latin typeface="Arial"/>
                <a:ea typeface="Arial"/>
                <a:cs typeface="Arial"/>
              </a:defRPr>
            </a:lvl6pPr>
            <a:lvl7pPr>
              <a:defRPr sz="1650" b="0">
                <a:solidFill>
                  <a:srgbClr val="BED1DC"/>
                </a:solidFill>
                <a:latin typeface="Arial"/>
                <a:ea typeface="Arial"/>
                <a:cs typeface="Arial"/>
              </a:defRPr>
            </a:lvl7pPr>
            <a:lvl8pPr>
              <a:defRPr sz="1650" b="0">
                <a:solidFill>
                  <a:srgbClr val="BED1DC"/>
                </a:solidFill>
                <a:latin typeface="Arial"/>
                <a:ea typeface="Arial"/>
                <a:cs typeface="Arial"/>
              </a:defRPr>
            </a:lvl8pPr>
            <a:lvl9pPr>
              <a:defRPr sz="1650" b="0">
                <a:solidFill>
                  <a:srgbClr val="BED1DC"/>
                </a:solidFill>
                <a:latin typeface="Arial"/>
                <a:ea typeface="Arial"/>
                <a:cs typeface="Arial"/>
              </a:defRPr>
            </a:lvl9pPr>
          </a:lstStyle>
          <a:p xmlns:a="http://schemas.openxmlformats.org/drawingml/2006/main">
            <a:pPr>
              <a:defRPr sz="1650" b="0">
                <a:solidFill>
                  <a:srgbClr val="BED1DC"/>
                </a:solidFill>
                <a:latin typeface="Arial"/>
                <a:ea typeface="Arial"/>
                <a:cs typeface="Arial"/>
              </a:defRPr>
            </a:pPr>
            <a:r>
              <a:rPr sz="1650" b="0">
                <a:solidFill>
                  <a:srgbClr val="BED1DC"/>
                </a:solidFill>
                <a:latin typeface="Arial"/>
                <a:ea typeface="Arial"/>
                <a:cs typeface="Arial"/>
              </a:rPr>
              <a:t>x</a:t>
            </a:r>
          </a:p>
        </p:txBody>
      </p:sp>
      <p:sp>
        <p:nvSpPr>
          <p:cNvPr id="13" name="y">
            <a:extLst xmlns:a="http://schemas.openxmlformats.org/drawingml/2006/main">
              <a:ext uri="{FF2B5EF4-FFF2-40B4-BE49-F238E27FC236}">
                <a16:creationId xmlns:a16="http://schemas.microsoft.com/office/drawing/2014/main" id="{454E9B12-95FF-4663-8530-2F0583B54640}"/>
              </a:ext>
            </a:extLst>
          </p:cNvPr>
          <p:cNvSpPr>
            <a:spLocks xmlns:a="http://schemas.openxmlformats.org/drawingml/2006/main" noGrp="1"/>
          </p:cNvSpPr>
          <p:nvPr/>
        </p:nvSpPr>
        <p:spPr>
          <a:xfrm xmlns:a="http://schemas.openxmlformats.org/drawingml/2006/main">
            <a:off x="8143875" y="1847850"/>
            <a:ext cx="285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650" b="0">
                <a:solidFill>
                  <a:srgbClr val="BED1DC"/>
                </a:solidFill>
                <a:latin typeface="Arial"/>
                <a:ea typeface="Arial"/>
                <a:cs typeface="Arial"/>
              </a:defRPr>
            </a:defPPr>
            <a:lvl1pPr>
              <a:defRPr sz="1650" b="0">
                <a:solidFill>
                  <a:srgbClr val="BED1DC"/>
                </a:solidFill>
                <a:latin typeface="Arial"/>
                <a:ea typeface="Arial"/>
                <a:cs typeface="Arial"/>
              </a:defRPr>
            </a:lvl1pPr>
            <a:lvl2pPr>
              <a:defRPr sz="1650" b="0">
                <a:solidFill>
                  <a:srgbClr val="BED1DC"/>
                </a:solidFill>
                <a:latin typeface="Arial"/>
                <a:ea typeface="Arial"/>
                <a:cs typeface="Arial"/>
              </a:defRPr>
            </a:lvl2pPr>
            <a:lvl3pPr>
              <a:defRPr sz="1650" b="0">
                <a:solidFill>
                  <a:srgbClr val="BED1DC"/>
                </a:solidFill>
                <a:latin typeface="Arial"/>
                <a:ea typeface="Arial"/>
                <a:cs typeface="Arial"/>
              </a:defRPr>
            </a:lvl3pPr>
            <a:lvl4pPr>
              <a:defRPr sz="1650" b="0">
                <a:solidFill>
                  <a:srgbClr val="BED1DC"/>
                </a:solidFill>
                <a:latin typeface="Arial"/>
                <a:ea typeface="Arial"/>
                <a:cs typeface="Arial"/>
              </a:defRPr>
            </a:lvl4pPr>
            <a:lvl5pPr>
              <a:defRPr sz="1650" b="0">
                <a:solidFill>
                  <a:srgbClr val="BED1DC"/>
                </a:solidFill>
                <a:latin typeface="Arial"/>
                <a:ea typeface="Arial"/>
                <a:cs typeface="Arial"/>
              </a:defRPr>
            </a:lvl5pPr>
            <a:lvl6pPr>
              <a:defRPr sz="1650" b="0">
                <a:solidFill>
                  <a:srgbClr val="BED1DC"/>
                </a:solidFill>
                <a:latin typeface="Arial"/>
                <a:ea typeface="Arial"/>
                <a:cs typeface="Arial"/>
              </a:defRPr>
            </a:lvl6pPr>
            <a:lvl7pPr>
              <a:defRPr sz="1650" b="0">
                <a:solidFill>
                  <a:srgbClr val="BED1DC"/>
                </a:solidFill>
                <a:latin typeface="Arial"/>
                <a:ea typeface="Arial"/>
                <a:cs typeface="Arial"/>
              </a:defRPr>
            </a:lvl7pPr>
            <a:lvl8pPr>
              <a:defRPr sz="1650" b="0">
                <a:solidFill>
                  <a:srgbClr val="BED1DC"/>
                </a:solidFill>
                <a:latin typeface="Arial"/>
                <a:ea typeface="Arial"/>
                <a:cs typeface="Arial"/>
              </a:defRPr>
            </a:lvl8pPr>
            <a:lvl9pPr>
              <a:defRPr sz="1650" b="0">
                <a:solidFill>
                  <a:srgbClr val="BED1DC"/>
                </a:solidFill>
                <a:latin typeface="Arial"/>
                <a:ea typeface="Arial"/>
                <a:cs typeface="Arial"/>
              </a:defRPr>
            </a:lvl9pPr>
          </a:lstStyle>
          <a:p xmlns:a="http://schemas.openxmlformats.org/drawingml/2006/main">
            <a:pPr>
              <a:defRPr sz="1650" b="0">
                <a:solidFill>
                  <a:srgbClr val="BED1DC"/>
                </a:solidFill>
                <a:latin typeface="Arial"/>
                <a:ea typeface="Arial"/>
                <a:cs typeface="Arial"/>
              </a:defRPr>
            </a:pPr>
            <a:r>
              <a:rPr sz="1650" b="0">
                <a:solidFill>
                  <a:srgbClr val="BED1DC"/>
                </a:solidFill>
                <a:latin typeface="Arial"/>
                <a:ea typeface="Arial"/>
                <a:cs typeface="Arial"/>
              </a:rPr>
              <a:t>y</a:t>
            </a:r>
          </a:p>
        </p:txBody>
      </p:sp>
      <p:sp>
        <p:nvSpPr>
          <p:cNvPr id="14" name="">
            <a:extLst xmlns:a="http://schemas.openxmlformats.org/drawingml/2006/main">
              <a:ext uri="{FF2B5EF4-FFF2-40B4-BE49-F238E27FC236}">
                <a16:creationId xmlns:a16="http://schemas.microsoft.com/office/drawing/2014/main" id="{689C9117-79F6-4909-963B-9CBE9D69FF3B}"/>
              </a:ext>
            </a:extLst>
          </p:cNvPr>
          <p:cNvSpPr>
            <a:spLocks xmlns:a="http://schemas.openxmlformats.org/drawingml/2006/main" noGrp="1"/>
          </p:cNvSpPr>
          <p:nvPr/>
        </p:nvSpPr>
        <p:spPr>
          <a:xfrm xmlns:a="http://schemas.openxmlformats.org/drawingml/2006/main">
            <a:off x="8229600" y="2700642"/>
            <a:ext cx="1476375" cy="2557158"/>
          </a:xfrm>
          <a:custGeom xmlns:a="http://schemas.openxmlformats.org/drawingml/2006/main">
            <a:pathLst>
              <a:path w="1476375" h="2557158">
                <a:moveTo>
                  <a:pt x="0" y="2557158"/>
                </a:moveTo>
                <a:lnTo>
                  <a:pt x="1476375" y="0"/>
                </a:lnTo>
              </a:path>
            </a:pathLst>
          </a:custGeom>
          <a:noFill xmlns:a="http://schemas.openxmlformats.org/drawingml/2006/main"/>
          <a:ln xmlns:a="http://schemas.openxmlformats.org/drawingml/2006/main" w="19050">
            <a:solidFill>
              <a:srgbClr val="A6BCCB"/>
            </a:solidFill>
            <a:prstDash val="dash"/>
          </a:ln>
        </p:spPr>
      </p:sp>
      <p:sp>
        <p:nvSpPr>
          <p:cNvPr id="15" name="">
            <a:extLst xmlns:a="http://schemas.openxmlformats.org/drawingml/2006/main">
              <a:ext uri="{FF2B5EF4-FFF2-40B4-BE49-F238E27FC236}">
                <a16:creationId xmlns:a16="http://schemas.microsoft.com/office/drawing/2014/main" id="{D5497E90-3165-4DD1-B165-715819A1AE28}"/>
              </a:ext>
            </a:extLst>
          </p:cNvPr>
          <p:cNvSpPr>
            <a:spLocks xmlns:a="http://schemas.openxmlformats.org/drawingml/2006/main" noGrp="1"/>
          </p:cNvSpPr>
          <p:nvPr/>
        </p:nvSpPr>
        <p:spPr>
          <a:xfrm xmlns:a="http://schemas.openxmlformats.org/drawingml/2006/main">
            <a:off x="8229600" y="3464734"/>
            <a:ext cx="1793066" cy="1793066"/>
          </a:xfrm>
          <a:custGeom xmlns:a="http://schemas.openxmlformats.org/drawingml/2006/main">
            <a:pathLst>
              <a:path w="1793066" h="1793066">
                <a:moveTo>
                  <a:pt x="0" y="1793066"/>
                </a:moveTo>
                <a:lnTo>
                  <a:pt x="1793066" y="0"/>
                </a:lnTo>
              </a:path>
            </a:pathLst>
          </a:custGeom>
          <a:noFill xmlns:a="http://schemas.openxmlformats.org/drawingml/2006/main"/>
          <a:ln xmlns:a="http://schemas.openxmlformats.org/drawingml/2006/main" w="28575">
            <a:solidFill>
              <a:srgbClr val="8298AA"/>
            </a:solidFill>
            <a:prstDash val="solid"/>
          </a:ln>
        </p:spPr>
      </p:sp>
      <p:sp>
        <p:nvSpPr>
          <p:cNvPr id="16" name="">
            <a:extLst xmlns:a="http://schemas.openxmlformats.org/drawingml/2006/main">
              <a:ext uri="{FF2B5EF4-FFF2-40B4-BE49-F238E27FC236}">
                <a16:creationId xmlns:a16="http://schemas.microsoft.com/office/drawing/2014/main" id="{01CB639D-1C1E-431B-9DA5-0FA73FAA8E26}"/>
              </a:ext>
            </a:extLst>
          </p:cNvPr>
          <p:cNvSpPr>
            <a:spLocks xmlns:a="http://schemas.openxmlformats.org/drawingml/2006/main" noGrp="1"/>
          </p:cNvSpPr>
          <p:nvPr/>
        </p:nvSpPr>
        <p:spPr>
          <a:xfrm xmlns:a="http://schemas.openxmlformats.org/drawingml/2006/main">
            <a:off x="9907924" y="3464734"/>
            <a:ext cx="114742" cy="114742"/>
          </a:xfrm>
          <a:custGeom xmlns:a="http://schemas.openxmlformats.org/drawingml/2006/main">
            <a:pathLst>
              <a:path w="114742" h="114742">
                <a:moveTo>
                  <a:pt x="68193" y="114742"/>
                </a:moveTo>
                <a:lnTo>
                  <a:pt x="114742" y="0"/>
                </a:lnTo>
                <a:lnTo>
                  <a:pt x="0" y="46549"/>
                </a:lnTo>
              </a:path>
            </a:pathLst>
          </a:custGeom>
          <a:noFill xmlns:a="http://schemas.openxmlformats.org/drawingml/2006/main"/>
          <a:ln xmlns:a="http://schemas.openxmlformats.org/drawingml/2006/main" w="28575">
            <a:solidFill>
              <a:srgbClr val="8298AA"/>
            </a:solidFill>
            <a:prstDash val="solid"/>
          </a:ln>
        </p:spPr>
      </p:sp>
      <p:sp>
        <p:nvSpPr>
          <p:cNvPr id="17" name="">
            <a:extLst xmlns:a="http://schemas.openxmlformats.org/drawingml/2006/main">
              <a:ext uri="{FF2B5EF4-FFF2-40B4-BE49-F238E27FC236}">
                <a16:creationId xmlns:a16="http://schemas.microsoft.com/office/drawing/2014/main" id="{4831813A-ECD4-4A01-8280-AE1D9F357EBE}"/>
              </a:ext>
            </a:extLst>
          </p:cNvPr>
          <p:cNvSpPr>
            <a:spLocks xmlns:a="http://schemas.openxmlformats.org/drawingml/2006/main" noGrp="1"/>
          </p:cNvSpPr>
          <p:nvPr/>
        </p:nvSpPr>
        <p:spPr>
          <a:xfrm xmlns:a="http://schemas.openxmlformats.org/drawingml/2006/main">
            <a:off x="8229600" y="2568201"/>
            <a:ext cx="896533" cy="2689599"/>
          </a:xfrm>
          <a:custGeom xmlns:a="http://schemas.openxmlformats.org/drawingml/2006/main">
            <a:pathLst>
              <a:path w="896533" h="2689599">
                <a:moveTo>
                  <a:pt x="0" y="2689599"/>
                </a:moveTo>
                <a:lnTo>
                  <a:pt x="896533" y="0"/>
                </a:lnTo>
              </a:path>
            </a:pathLst>
          </a:custGeom>
          <a:noFill xmlns:a="http://schemas.openxmlformats.org/drawingml/2006/main"/>
          <a:ln xmlns:a="http://schemas.openxmlformats.org/drawingml/2006/main" w="47625">
            <a:solidFill>
              <a:srgbClr val="00B8D9"/>
            </a:solidFill>
            <a:prstDash val="solid"/>
          </a:ln>
        </p:spPr>
      </p:sp>
      <p:sp>
        <p:nvSpPr>
          <p:cNvPr id="18" name="">
            <a:extLst xmlns:a="http://schemas.openxmlformats.org/drawingml/2006/main">
              <a:ext uri="{FF2B5EF4-FFF2-40B4-BE49-F238E27FC236}">
                <a16:creationId xmlns:a16="http://schemas.microsoft.com/office/drawing/2014/main" id="{14E44E55-C2F9-42A9-91FA-3574BC9C6CCC}"/>
              </a:ext>
            </a:extLst>
          </p:cNvPr>
          <p:cNvSpPr>
            <a:spLocks xmlns:a="http://schemas.openxmlformats.org/drawingml/2006/main" noGrp="1"/>
          </p:cNvSpPr>
          <p:nvPr/>
        </p:nvSpPr>
        <p:spPr>
          <a:xfrm xmlns:a="http://schemas.openxmlformats.org/drawingml/2006/main">
            <a:off x="9044322" y="2568201"/>
            <a:ext cx="91490" cy="123446"/>
          </a:xfrm>
          <a:custGeom xmlns:a="http://schemas.openxmlformats.org/drawingml/2006/main">
            <a:pathLst>
              <a:path w="91490" h="123446">
                <a:moveTo>
                  <a:pt x="91490" y="123446"/>
                </a:moveTo>
                <a:lnTo>
                  <a:pt x="81811" y="0"/>
                </a:lnTo>
                <a:lnTo>
                  <a:pt x="0" y="92949"/>
                </a:lnTo>
              </a:path>
            </a:pathLst>
          </a:custGeom>
          <a:noFill xmlns:a="http://schemas.openxmlformats.org/drawingml/2006/main"/>
          <a:ln xmlns:a="http://schemas.openxmlformats.org/drawingml/2006/main" w="47625">
            <a:solidFill>
              <a:srgbClr val="00B8D9"/>
            </a:solidFill>
            <a:prstDash val="solid"/>
          </a:ln>
        </p:spPr>
      </p:sp>
      <p:sp>
        <p:nvSpPr>
          <p:cNvPr id="19" name="">
            <a:extLst xmlns:a="http://schemas.openxmlformats.org/drawingml/2006/main">
              <a:ext uri="{FF2B5EF4-FFF2-40B4-BE49-F238E27FC236}">
                <a16:creationId xmlns:a16="http://schemas.microsoft.com/office/drawing/2014/main" id="{F58B6D31-F521-4A7B-A6F7-0FCB70C411F1}"/>
              </a:ext>
            </a:extLst>
          </p:cNvPr>
          <p:cNvSpPr>
            <a:spLocks xmlns:a="http://schemas.openxmlformats.org/drawingml/2006/main" noGrp="1"/>
          </p:cNvSpPr>
          <p:nvPr/>
        </p:nvSpPr>
        <p:spPr>
          <a:xfrm xmlns:a="http://schemas.openxmlformats.org/drawingml/2006/main">
            <a:off x="8545867" y="4308998"/>
            <a:ext cx="390928" cy="241607"/>
          </a:xfrm>
          <a:custGeom xmlns:a="http://schemas.openxmlformats.org/drawingml/2006/main">
            <a:pathLst>
              <a:path w="390928" h="241607">
                <a:moveTo>
                  <a:pt x="390928" y="241607"/>
                </a:moveTo>
                <a:lnTo>
                  <a:pt x="377135" y="228077"/>
                </a:lnTo>
                <a:lnTo>
                  <a:pt x="363083" y="214817"/>
                </a:lnTo>
                <a:lnTo>
                  <a:pt x="348777" y="201831"/>
                </a:lnTo>
                <a:lnTo>
                  <a:pt x="334224" y="189123"/>
                </a:lnTo>
                <a:lnTo>
                  <a:pt x="319427" y="176699"/>
                </a:lnTo>
                <a:lnTo>
                  <a:pt x="304394" y="164563"/>
                </a:lnTo>
                <a:lnTo>
                  <a:pt x="289128" y="152720"/>
                </a:lnTo>
                <a:lnTo>
                  <a:pt x="273637" y="141174"/>
                </a:lnTo>
                <a:lnTo>
                  <a:pt x="257926" y="129929"/>
                </a:lnTo>
                <a:lnTo>
                  <a:pt x="242000" y="118990"/>
                </a:lnTo>
                <a:lnTo>
                  <a:pt x="225866" y="108361"/>
                </a:lnTo>
                <a:lnTo>
                  <a:pt x="209530" y="98045"/>
                </a:lnTo>
                <a:lnTo>
                  <a:pt x="192997" y="88046"/>
                </a:lnTo>
                <a:lnTo>
                  <a:pt x="176274" y="78369"/>
                </a:lnTo>
                <a:lnTo>
                  <a:pt x="159368" y="69017"/>
                </a:lnTo>
                <a:lnTo>
                  <a:pt x="142284" y="59993"/>
                </a:lnTo>
                <a:lnTo>
                  <a:pt x="125029" y="51301"/>
                </a:lnTo>
                <a:lnTo>
                  <a:pt x="107609" y="42944"/>
                </a:lnTo>
                <a:lnTo>
                  <a:pt x="90031" y="34925"/>
                </a:lnTo>
                <a:lnTo>
                  <a:pt x="72302" y="27247"/>
                </a:lnTo>
                <a:lnTo>
                  <a:pt x="54427" y="19912"/>
                </a:lnTo>
                <a:lnTo>
                  <a:pt x="36414" y="12925"/>
                </a:lnTo>
                <a:lnTo>
                  <a:pt x="18269" y="6287"/>
                </a:lnTo>
                <a:lnTo>
                  <a:pt x="0" y="0"/>
                </a:lnTo>
              </a:path>
            </a:pathLst>
          </a:custGeom>
          <a:noFill xmlns:a="http://schemas.openxmlformats.org/drawingml/2006/main"/>
          <a:ln xmlns:a="http://schemas.openxmlformats.org/drawingml/2006/main" w="19050">
            <a:solidFill>
              <a:srgbClr val="007C98"/>
            </a:solidFill>
            <a:prstDash val="solid"/>
          </a:ln>
        </p:spPr>
      </p:sp>
      <p:sp>
        <p:nvSpPr>
          <p:cNvPr id="20" name="71.565°">
            <a:extLst xmlns:a="http://schemas.openxmlformats.org/drawingml/2006/main">
              <a:ext uri="{FF2B5EF4-FFF2-40B4-BE49-F238E27FC236}">
                <a16:creationId xmlns:a16="http://schemas.microsoft.com/office/drawing/2014/main" id="{C9BB6212-79BE-428F-B4A8-1CB62C09D911}"/>
              </a:ext>
            </a:extLst>
          </p:cNvPr>
          <p:cNvSpPr>
            <a:spLocks xmlns:a="http://schemas.openxmlformats.org/drawingml/2006/main" noGrp="1"/>
          </p:cNvSpPr>
          <p:nvPr/>
        </p:nvSpPr>
        <p:spPr>
          <a:xfrm xmlns:a="http://schemas.openxmlformats.org/drawingml/2006/main">
            <a:off x="8410575" y="2105025"/>
            <a:ext cx="223837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250" b="1">
                <a:solidFill>
                  <a:srgbClr val="007C98"/>
                </a:solidFill>
                <a:latin typeface="Arial"/>
                <a:ea typeface="Arial"/>
                <a:cs typeface="Arial"/>
              </a:defRPr>
            </a:defPPr>
            <a:lvl1pPr>
              <a:defRPr sz="2250" b="1">
                <a:solidFill>
                  <a:srgbClr val="007C98"/>
                </a:solidFill>
                <a:latin typeface="Arial"/>
                <a:ea typeface="Arial"/>
                <a:cs typeface="Arial"/>
              </a:defRPr>
            </a:lvl1pPr>
            <a:lvl2pPr>
              <a:defRPr sz="2250" b="1">
                <a:solidFill>
                  <a:srgbClr val="007C98"/>
                </a:solidFill>
                <a:latin typeface="Arial"/>
                <a:ea typeface="Arial"/>
                <a:cs typeface="Arial"/>
              </a:defRPr>
            </a:lvl2pPr>
            <a:lvl3pPr>
              <a:defRPr sz="2250" b="1">
                <a:solidFill>
                  <a:srgbClr val="007C98"/>
                </a:solidFill>
                <a:latin typeface="Arial"/>
                <a:ea typeface="Arial"/>
                <a:cs typeface="Arial"/>
              </a:defRPr>
            </a:lvl3pPr>
            <a:lvl4pPr>
              <a:defRPr sz="2250" b="1">
                <a:solidFill>
                  <a:srgbClr val="007C98"/>
                </a:solidFill>
                <a:latin typeface="Arial"/>
                <a:ea typeface="Arial"/>
                <a:cs typeface="Arial"/>
              </a:defRPr>
            </a:lvl4pPr>
            <a:lvl5pPr>
              <a:defRPr sz="2250" b="1">
                <a:solidFill>
                  <a:srgbClr val="007C98"/>
                </a:solidFill>
                <a:latin typeface="Arial"/>
                <a:ea typeface="Arial"/>
                <a:cs typeface="Arial"/>
              </a:defRPr>
            </a:lvl5pPr>
            <a:lvl6pPr>
              <a:defRPr sz="2250" b="1">
                <a:solidFill>
                  <a:srgbClr val="007C98"/>
                </a:solidFill>
                <a:latin typeface="Arial"/>
                <a:ea typeface="Arial"/>
                <a:cs typeface="Arial"/>
              </a:defRPr>
            </a:lvl6pPr>
            <a:lvl7pPr>
              <a:defRPr sz="2250" b="1">
                <a:solidFill>
                  <a:srgbClr val="007C98"/>
                </a:solidFill>
                <a:latin typeface="Arial"/>
                <a:ea typeface="Arial"/>
                <a:cs typeface="Arial"/>
              </a:defRPr>
            </a:lvl7pPr>
            <a:lvl8pPr>
              <a:defRPr sz="2250" b="1">
                <a:solidFill>
                  <a:srgbClr val="007C98"/>
                </a:solidFill>
                <a:latin typeface="Arial"/>
                <a:ea typeface="Arial"/>
                <a:cs typeface="Arial"/>
              </a:defRPr>
            </a:lvl8pPr>
            <a:lvl9pPr>
              <a:defRPr sz="2250" b="1">
                <a:solidFill>
                  <a:srgbClr val="007C98"/>
                </a:solidFill>
                <a:latin typeface="Arial"/>
                <a:ea typeface="Arial"/>
                <a:cs typeface="Arial"/>
              </a:defRPr>
            </a:lvl9pPr>
          </a:lstStyle>
          <a:p xmlns:a="http://schemas.openxmlformats.org/drawingml/2006/main">
            <a:pPr>
              <a:defRPr sz="2250" b="1">
                <a:solidFill>
                  <a:srgbClr val="007C98"/>
                </a:solidFill>
                <a:latin typeface="Arial"/>
                <a:ea typeface="Arial"/>
                <a:cs typeface="Arial"/>
              </a:defRPr>
            </a:pPr>
            <a:r>
              <a:rPr sz="2250" b="1">
                <a:solidFill>
                  <a:srgbClr val="007C98"/>
                </a:solidFill>
                <a:latin typeface="Arial"/>
                <a:ea typeface="Arial"/>
                <a:cs typeface="Arial"/>
              </a:rPr>
              <a:t>71.565°</a:t>
            </a:r>
          </a:p>
        </p:txBody>
      </p:sp>
      <p:sp>
        <p:nvSpPr>
          <p:cNvPr id="21" name="60° target">
            <a:extLst xmlns:a="http://schemas.openxmlformats.org/drawingml/2006/main">
              <a:ext uri="{FF2B5EF4-FFF2-40B4-BE49-F238E27FC236}">
                <a16:creationId xmlns:a16="http://schemas.microsoft.com/office/drawing/2014/main" id="{515DB0F7-7734-4DBF-8827-D9EDA0EF1B87}"/>
              </a:ext>
            </a:extLst>
          </p:cNvPr>
          <p:cNvSpPr>
            <a:spLocks xmlns:a="http://schemas.openxmlformats.org/drawingml/2006/main" noGrp="1"/>
          </p:cNvSpPr>
          <p:nvPr/>
        </p:nvSpPr>
        <p:spPr>
          <a:xfrm xmlns:a="http://schemas.openxmlformats.org/drawingml/2006/main">
            <a:off x="9725025" y="2781300"/>
            <a:ext cx="187642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725" b="0">
                <a:solidFill>
                  <a:srgbClr val="5B6E82"/>
                </a:solidFill>
                <a:latin typeface="Arial"/>
                <a:ea typeface="Arial"/>
                <a:cs typeface="Arial"/>
              </a:defRPr>
            </a:defPPr>
            <a:lvl1pPr>
              <a:defRPr sz="1725" b="0">
                <a:solidFill>
                  <a:srgbClr val="5B6E82"/>
                </a:solidFill>
                <a:latin typeface="Arial"/>
                <a:ea typeface="Arial"/>
                <a:cs typeface="Arial"/>
              </a:defRPr>
            </a:lvl1pPr>
            <a:lvl2pPr>
              <a:defRPr sz="1725" b="0">
                <a:solidFill>
                  <a:srgbClr val="5B6E82"/>
                </a:solidFill>
                <a:latin typeface="Arial"/>
                <a:ea typeface="Arial"/>
                <a:cs typeface="Arial"/>
              </a:defRPr>
            </a:lvl2pPr>
            <a:lvl3pPr>
              <a:defRPr sz="1725" b="0">
                <a:solidFill>
                  <a:srgbClr val="5B6E82"/>
                </a:solidFill>
                <a:latin typeface="Arial"/>
                <a:ea typeface="Arial"/>
                <a:cs typeface="Arial"/>
              </a:defRPr>
            </a:lvl3pPr>
            <a:lvl4pPr>
              <a:defRPr sz="1725" b="0">
                <a:solidFill>
                  <a:srgbClr val="5B6E82"/>
                </a:solidFill>
                <a:latin typeface="Arial"/>
                <a:ea typeface="Arial"/>
                <a:cs typeface="Arial"/>
              </a:defRPr>
            </a:lvl4pPr>
            <a:lvl5pPr>
              <a:defRPr sz="1725" b="0">
                <a:solidFill>
                  <a:srgbClr val="5B6E82"/>
                </a:solidFill>
                <a:latin typeface="Arial"/>
                <a:ea typeface="Arial"/>
                <a:cs typeface="Arial"/>
              </a:defRPr>
            </a:lvl5pPr>
            <a:lvl6pPr>
              <a:defRPr sz="1725" b="0">
                <a:solidFill>
                  <a:srgbClr val="5B6E82"/>
                </a:solidFill>
                <a:latin typeface="Arial"/>
                <a:ea typeface="Arial"/>
                <a:cs typeface="Arial"/>
              </a:defRPr>
            </a:lvl6pPr>
            <a:lvl7pPr>
              <a:defRPr sz="1725" b="0">
                <a:solidFill>
                  <a:srgbClr val="5B6E82"/>
                </a:solidFill>
                <a:latin typeface="Arial"/>
                <a:ea typeface="Arial"/>
                <a:cs typeface="Arial"/>
              </a:defRPr>
            </a:lvl7pPr>
            <a:lvl8pPr>
              <a:defRPr sz="1725" b="0">
                <a:solidFill>
                  <a:srgbClr val="5B6E82"/>
                </a:solidFill>
                <a:latin typeface="Arial"/>
                <a:ea typeface="Arial"/>
                <a:cs typeface="Arial"/>
              </a:defRPr>
            </a:lvl8pPr>
            <a:lvl9pPr>
              <a:defRPr sz="1725" b="0">
                <a:solidFill>
                  <a:srgbClr val="5B6E82"/>
                </a:solidFill>
                <a:latin typeface="Arial"/>
                <a:ea typeface="Arial"/>
                <a:cs typeface="Arial"/>
              </a:defRPr>
            </a:lvl9pPr>
          </a:lstStyle>
          <a:p xmlns:a="http://schemas.openxmlformats.org/drawingml/2006/main">
            <a:pPr>
              <a:defRPr sz="1725" b="0">
                <a:solidFill>
                  <a:srgbClr val="5B6E82"/>
                </a:solidFill>
                <a:latin typeface="Arial"/>
                <a:ea typeface="Arial"/>
                <a:cs typeface="Arial"/>
              </a:defRPr>
            </a:pPr>
            <a:r>
              <a:rPr sz="1725" b="0">
                <a:solidFill>
                  <a:srgbClr val="5B6E82"/>
                </a:solidFill>
                <a:latin typeface="Arial"/>
                <a:ea typeface="Arial"/>
                <a:cs typeface="Arial"/>
              </a:rPr>
              <a:t>60° target</a:t>
            </a:r>
          </a:p>
        </p:txBody>
      </p:sp>
      <p:sp>
        <p:nvSpPr>
          <p:cNvPr id="22" name="(0.303626, 0.910879)">
            <a:extLst xmlns:a="http://schemas.openxmlformats.org/drawingml/2006/main">
              <a:ext uri="{FF2B5EF4-FFF2-40B4-BE49-F238E27FC236}">
                <a16:creationId xmlns:a16="http://schemas.microsoft.com/office/drawing/2014/main" id="{31A830EE-F83E-488A-9AB3-5CE56B678E5A}"/>
              </a:ext>
            </a:extLst>
          </p:cNvPr>
          <p:cNvSpPr>
            <a:spLocks xmlns:a="http://schemas.openxmlformats.org/drawingml/2006/main" noGrp="1"/>
          </p:cNvSpPr>
          <p:nvPr/>
        </p:nvSpPr>
        <p:spPr>
          <a:xfrm xmlns:a="http://schemas.openxmlformats.org/drawingml/2006/main">
            <a:off x="7915275" y="5848350"/>
            <a:ext cx="37147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875" b="0">
                <a:solidFill>
                  <a:srgbClr val="152A43"/>
                </a:solidFill>
                <a:latin typeface="Arial"/>
                <a:ea typeface="Arial"/>
                <a:cs typeface="Arial"/>
              </a:defRPr>
            </a:defPPr>
            <a:lvl1pPr>
              <a:defRPr sz="1875" b="0">
                <a:solidFill>
                  <a:srgbClr val="152A43"/>
                </a:solidFill>
                <a:latin typeface="Arial"/>
                <a:ea typeface="Arial"/>
                <a:cs typeface="Arial"/>
              </a:defRPr>
            </a:lvl1pPr>
            <a:lvl2pPr>
              <a:defRPr sz="1875" b="0">
                <a:solidFill>
                  <a:srgbClr val="152A43"/>
                </a:solidFill>
                <a:latin typeface="Arial"/>
                <a:ea typeface="Arial"/>
                <a:cs typeface="Arial"/>
              </a:defRPr>
            </a:lvl2pPr>
            <a:lvl3pPr>
              <a:defRPr sz="1875" b="0">
                <a:solidFill>
                  <a:srgbClr val="152A43"/>
                </a:solidFill>
                <a:latin typeface="Arial"/>
                <a:ea typeface="Arial"/>
                <a:cs typeface="Arial"/>
              </a:defRPr>
            </a:lvl3pPr>
            <a:lvl4pPr>
              <a:defRPr sz="1875" b="0">
                <a:solidFill>
                  <a:srgbClr val="152A43"/>
                </a:solidFill>
                <a:latin typeface="Arial"/>
                <a:ea typeface="Arial"/>
                <a:cs typeface="Arial"/>
              </a:defRPr>
            </a:lvl4pPr>
            <a:lvl5pPr>
              <a:defRPr sz="1875" b="0">
                <a:solidFill>
                  <a:srgbClr val="152A43"/>
                </a:solidFill>
                <a:latin typeface="Arial"/>
                <a:ea typeface="Arial"/>
                <a:cs typeface="Arial"/>
              </a:defRPr>
            </a:lvl5pPr>
            <a:lvl6pPr>
              <a:defRPr sz="1875" b="0">
                <a:solidFill>
                  <a:srgbClr val="152A43"/>
                </a:solidFill>
                <a:latin typeface="Arial"/>
                <a:ea typeface="Arial"/>
                <a:cs typeface="Arial"/>
              </a:defRPr>
            </a:lvl6pPr>
            <a:lvl7pPr>
              <a:defRPr sz="1875" b="0">
                <a:solidFill>
                  <a:srgbClr val="152A43"/>
                </a:solidFill>
                <a:latin typeface="Arial"/>
                <a:ea typeface="Arial"/>
                <a:cs typeface="Arial"/>
              </a:defRPr>
            </a:lvl7pPr>
            <a:lvl8pPr>
              <a:defRPr sz="1875" b="0">
                <a:solidFill>
                  <a:srgbClr val="152A43"/>
                </a:solidFill>
                <a:latin typeface="Arial"/>
                <a:ea typeface="Arial"/>
                <a:cs typeface="Arial"/>
              </a:defRPr>
            </a:lvl8pPr>
            <a:lvl9pPr>
              <a:defRPr sz="1875" b="0">
                <a:solidFill>
                  <a:srgbClr val="152A43"/>
                </a:solidFill>
                <a:latin typeface="Arial"/>
                <a:ea typeface="Arial"/>
                <a:cs typeface="Arial"/>
              </a:defRPr>
            </a:lvl9pPr>
          </a:lstStyle>
          <a:p xmlns:a="http://schemas.openxmlformats.org/drawingml/2006/main">
            <a:pPr>
              <a:defRPr sz="1875" b="0">
                <a:solidFill>
                  <a:srgbClr val="152A43"/>
                </a:solidFill>
                <a:latin typeface="Arial"/>
                <a:ea typeface="Arial"/>
                <a:cs typeface="Arial"/>
              </a:defRPr>
            </a:pPr>
            <a:r>
              <a:rPr sz="1875" b="0">
                <a:solidFill>
                  <a:srgbClr val="152A43"/>
                </a:solidFill>
                <a:latin typeface="Arial"/>
                <a:ea typeface="Arial"/>
                <a:cs typeface="Arial"/>
              </a:rPr>
              <a:t>(0.303626, 0.910879)</a:t>
            </a:r>
          </a:p>
        </p:txBody>
      </p:sp>
    </p:spTree>
    <p:extLst>
      <p:ext uri="{BB962C8B-B14F-4D97-AF65-F5344CB8AC3E}">
        <p14:creationId xmlns:p14="http://schemas.microsoft.com/office/powerpoint/2010/main" val="1075818366"/>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ITERATION I = 2">
            <a:extLst xmlns:a="http://schemas.openxmlformats.org/drawingml/2006/main">
              <a:ext uri="{FF2B5EF4-FFF2-40B4-BE49-F238E27FC236}">
                <a16:creationId xmlns:a16="http://schemas.microsoft.com/office/drawing/2014/main" id="{8945E553-BAD7-49E1-A03F-A7D537CBE6FC}"/>
              </a:ext>
            </a:extLst>
          </p:cNvPr>
          <p:cNvSpPr>
            <a:spLocks xmlns:a="http://schemas.openxmlformats.org/drawingml/2006/main" noGrp="1"/>
          </p:cNvSpPr>
          <p:nvPr/>
        </p:nvSpPr>
        <p:spPr>
          <a:xfrm xmlns:a="http://schemas.openxmlformats.org/drawingml/2006/main">
            <a:off x="571500" y="323850"/>
            <a:ext cx="10953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75" b="1">
                <a:solidFill>
                  <a:srgbClr val="007C98"/>
                </a:solidFill>
                <a:latin typeface="Arial"/>
                <a:ea typeface="Arial"/>
                <a:cs typeface="Arial"/>
              </a:defRPr>
            </a:defPPr>
            <a:lvl1pPr>
              <a:defRPr sz="1275" b="1">
                <a:solidFill>
                  <a:srgbClr val="007C98"/>
                </a:solidFill>
                <a:latin typeface="Arial"/>
                <a:ea typeface="Arial"/>
                <a:cs typeface="Arial"/>
              </a:defRPr>
            </a:lvl1pPr>
            <a:lvl2pPr>
              <a:defRPr sz="1275" b="1">
                <a:solidFill>
                  <a:srgbClr val="007C98"/>
                </a:solidFill>
                <a:latin typeface="Arial"/>
                <a:ea typeface="Arial"/>
                <a:cs typeface="Arial"/>
              </a:defRPr>
            </a:lvl2pPr>
            <a:lvl3pPr>
              <a:defRPr sz="1275" b="1">
                <a:solidFill>
                  <a:srgbClr val="007C98"/>
                </a:solidFill>
                <a:latin typeface="Arial"/>
                <a:ea typeface="Arial"/>
                <a:cs typeface="Arial"/>
              </a:defRPr>
            </a:lvl3pPr>
            <a:lvl4pPr>
              <a:defRPr sz="1275" b="1">
                <a:solidFill>
                  <a:srgbClr val="007C98"/>
                </a:solidFill>
                <a:latin typeface="Arial"/>
                <a:ea typeface="Arial"/>
                <a:cs typeface="Arial"/>
              </a:defRPr>
            </a:lvl4pPr>
            <a:lvl5pPr>
              <a:defRPr sz="1275" b="1">
                <a:solidFill>
                  <a:srgbClr val="007C98"/>
                </a:solidFill>
                <a:latin typeface="Arial"/>
                <a:ea typeface="Arial"/>
                <a:cs typeface="Arial"/>
              </a:defRPr>
            </a:lvl5pPr>
            <a:lvl6pPr>
              <a:defRPr sz="1275" b="1">
                <a:solidFill>
                  <a:srgbClr val="007C98"/>
                </a:solidFill>
                <a:latin typeface="Arial"/>
                <a:ea typeface="Arial"/>
                <a:cs typeface="Arial"/>
              </a:defRPr>
            </a:lvl6pPr>
            <a:lvl7pPr>
              <a:defRPr sz="1275" b="1">
                <a:solidFill>
                  <a:srgbClr val="007C98"/>
                </a:solidFill>
                <a:latin typeface="Arial"/>
                <a:ea typeface="Arial"/>
                <a:cs typeface="Arial"/>
              </a:defRPr>
            </a:lvl7pPr>
            <a:lvl8pPr>
              <a:defRPr sz="1275" b="1">
                <a:solidFill>
                  <a:srgbClr val="007C98"/>
                </a:solidFill>
                <a:latin typeface="Arial"/>
                <a:ea typeface="Arial"/>
                <a:cs typeface="Arial"/>
              </a:defRPr>
            </a:lvl8pPr>
            <a:lvl9pPr>
              <a:defRPr sz="1275" b="1">
                <a:solidFill>
                  <a:srgbClr val="007C98"/>
                </a:solidFill>
                <a:latin typeface="Arial"/>
                <a:ea typeface="Arial"/>
                <a:cs typeface="Arial"/>
              </a:defRPr>
            </a:lvl9pPr>
          </a:lstStyle>
          <a:p xmlns:a="http://schemas.openxmlformats.org/drawingml/2006/main">
            <a:pPr>
              <a:defRPr sz="1275" b="1">
                <a:solidFill>
                  <a:srgbClr val="007C98"/>
                </a:solidFill>
                <a:latin typeface="Arial"/>
                <a:ea typeface="Arial"/>
                <a:cs typeface="Arial"/>
              </a:defRPr>
            </a:pPr>
            <a:r>
              <a:rPr sz="1275" b="1">
                <a:solidFill>
                  <a:srgbClr val="007C98"/>
                </a:solidFill>
                <a:latin typeface="Arial"/>
                <a:ea typeface="Arial"/>
                <a:cs typeface="Arial"/>
              </a:rPr>
              <a:t>ITERATION I = 2</a:t>
            </a:r>
          </a:p>
        </p:txBody>
      </p:sp>
      <p:sp>
        <p:nvSpPr>
          <p:cNvPr id="3" name="Step 3: correct with a clockwise turn">
            <a:extLst xmlns:a="http://schemas.openxmlformats.org/drawingml/2006/main">
              <a:ext uri="{FF2B5EF4-FFF2-40B4-BE49-F238E27FC236}">
                <a16:creationId xmlns:a16="http://schemas.microsoft.com/office/drawing/2014/main" id="{1C1CD8B5-A1D6-4192-B98B-AA935E37101A}"/>
              </a:ext>
            </a:extLst>
          </p:cNvPr>
          <p:cNvSpPr>
            <a:spLocks xmlns:a="http://schemas.openxmlformats.org/drawingml/2006/main" noGrp="1"/>
          </p:cNvSpPr>
          <p:nvPr/>
        </p:nvSpPr>
        <p:spPr>
          <a:xfrm xmlns:a="http://schemas.openxmlformats.org/drawingml/2006/main">
            <a:off x="571500" y="800100"/>
            <a:ext cx="109537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225" b="1">
                <a:solidFill>
                  <a:srgbClr val="152A43"/>
                </a:solidFill>
                <a:latin typeface="Arial"/>
                <a:ea typeface="Arial"/>
                <a:cs typeface="Arial"/>
              </a:defRPr>
            </a:defPPr>
            <a:lvl1pPr>
              <a:defRPr sz="3225" b="1">
                <a:solidFill>
                  <a:srgbClr val="152A43"/>
                </a:solidFill>
                <a:latin typeface="Arial"/>
                <a:ea typeface="Arial"/>
                <a:cs typeface="Arial"/>
              </a:defRPr>
            </a:lvl1pPr>
            <a:lvl2pPr>
              <a:defRPr sz="3225" b="1">
                <a:solidFill>
                  <a:srgbClr val="152A43"/>
                </a:solidFill>
                <a:latin typeface="Arial"/>
                <a:ea typeface="Arial"/>
                <a:cs typeface="Arial"/>
              </a:defRPr>
            </a:lvl2pPr>
            <a:lvl3pPr>
              <a:defRPr sz="3225" b="1">
                <a:solidFill>
                  <a:srgbClr val="152A43"/>
                </a:solidFill>
                <a:latin typeface="Arial"/>
                <a:ea typeface="Arial"/>
                <a:cs typeface="Arial"/>
              </a:defRPr>
            </a:lvl3pPr>
            <a:lvl4pPr>
              <a:defRPr sz="3225" b="1">
                <a:solidFill>
                  <a:srgbClr val="152A43"/>
                </a:solidFill>
                <a:latin typeface="Arial"/>
                <a:ea typeface="Arial"/>
                <a:cs typeface="Arial"/>
              </a:defRPr>
            </a:lvl4pPr>
            <a:lvl5pPr>
              <a:defRPr sz="3225" b="1">
                <a:solidFill>
                  <a:srgbClr val="152A43"/>
                </a:solidFill>
                <a:latin typeface="Arial"/>
                <a:ea typeface="Arial"/>
                <a:cs typeface="Arial"/>
              </a:defRPr>
            </a:lvl5pPr>
            <a:lvl6pPr>
              <a:defRPr sz="3225" b="1">
                <a:solidFill>
                  <a:srgbClr val="152A43"/>
                </a:solidFill>
                <a:latin typeface="Arial"/>
                <a:ea typeface="Arial"/>
                <a:cs typeface="Arial"/>
              </a:defRPr>
            </a:lvl6pPr>
            <a:lvl7pPr>
              <a:defRPr sz="3225" b="1">
                <a:solidFill>
                  <a:srgbClr val="152A43"/>
                </a:solidFill>
                <a:latin typeface="Arial"/>
                <a:ea typeface="Arial"/>
                <a:cs typeface="Arial"/>
              </a:defRPr>
            </a:lvl7pPr>
            <a:lvl8pPr>
              <a:defRPr sz="3225" b="1">
                <a:solidFill>
                  <a:srgbClr val="152A43"/>
                </a:solidFill>
                <a:latin typeface="Arial"/>
                <a:ea typeface="Arial"/>
                <a:cs typeface="Arial"/>
              </a:defRPr>
            </a:lvl8pPr>
            <a:lvl9pPr>
              <a:defRPr sz="3225" b="1">
                <a:solidFill>
                  <a:srgbClr val="152A43"/>
                </a:solidFill>
                <a:latin typeface="Arial"/>
                <a:ea typeface="Arial"/>
                <a:cs typeface="Arial"/>
              </a:defRPr>
            </a:lvl9pPr>
          </a:lstStyle>
          <a:p xmlns:a="http://schemas.openxmlformats.org/drawingml/2006/main">
            <a:pPr>
              <a:defRPr sz="3225" b="1">
                <a:solidFill>
                  <a:srgbClr val="152A43"/>
                </a:solidFill>
                <a:latin typeface="Arial"/>
                <a:ea typeface="Arial"/>
                <a:cs typeface="Arial"/>
              </a:defRPr>
            </a:pPr>
            <a:r>
              <a:rPr sz="3225" b="1">
                <a:solidFill>
                  <a:srgbClr val="152A43"/>
                </a:solidFill>
                <a:latin typeface="Arial"/>
                <a:ea typeface="Arial"/>
                <a:cs typeface="Arial"/>
              </a:rPr>
              <a:t>Step 3: correct with a clockwise turn</a:t>
            </a:r>
          </a:p>
        </p:txBody>
      </p:sp>
      <p:sp>
        <p:nvSpPr>
          <p:cNvPr id="4" name="07 / 10">
            <a:extLst xmlns:a="http://schemas.openxmlformats.org/drawingml/2006/main">
              <a:ext uri="{FF2B5EF4-FFF2-40B4-BE49-F238E27FC236}">
                <a16:creationId xmlns:a16="http://schemas.microsoft.com/office/drawing/2014/main" id="{8FD3170E-640B-46F4-8538-37FA72A02DF6}"/>
              </a:ext>
            </a:extLst>
          </p:cNvPr>
          <p:cNvSpPr>
            <a:spLocks xmlns:a="http://schemas.openxmlformats.org/drawingml/2006/main" noGrp="1"/>
          </p:cNvSpPr>
          <p:nvPr/>
        </p:nvSpPr>
        <p:spPr>
          <a:xfrm xmlns:a="http://schemas.openxmlformats.org/drawingml/2006/main">
            <a:off x="10687050" y="6419850"/>
            <a:ext cx="1047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75" b="0">
                <a:solidFill>
                  <a:srgbClr val="5B6E82"/>
                </a:solidFill>
                <a:latin typeface="Arial"/>
                <a:ea typeface="Arial"/>
                <a:cs typeface="Arial"/>
              </a:defRPr>
            </a:defPPr>
            <a:lvl1pPr>
              <a:defRPr sz="1275" b="0">
                <a:solidFill>
                  <a:srgbClr val="5B6E82"/>
                </a:solidFill>
                <a:latin typeface="Arial"/>
                <a:ea typeface="Arial"/>
                <a:cs typeface="Arial"/>
              </a:defRPr>
            </a:lvl1pPr>
            <a:lvl2pPr>
              <a:defRPr sz="1275" b="0">
                <a:solidFill>
                  <a:srgbClr val="5B6E82"/>
                </a:solidFill>
                <a:latin typeface="Arial"/>
                <a:ea typeface="Arial"/>
                <a:cs typeface="Arial"/>
              </a:defRPr>
            </a:lvl2pPr>
            <a:lvl3pPr>
              <a:defRPr sz="1275" b="0">
                <a:solidFill>
                  <a:srgbClr val="5B6E82"/>
                </a:solidFill>
                <a:latin typeface="Arial"/>
                <a:ea typeface="Arial"/>
                <a:cs typeface="Arial"/>
              </a:defRPr>
            </a:lvl3pPr>
            <a:lvl4pPr>
              <a:defRPr sz="1275" b="0">
                <a:solidFill>
                  <a:srgbClr val="5B6E82"/>
                </a:solidFill>
                <a:latin typeface="Arial"/>
                <a:ea typeface="Arial"/>
                <a:cs typeface="Arial"/>
              </a:defRPr>
            </a:lvl4pPr>
            <a:lvl5pPr>
              <a:defRPr sz="1275" b="0">
                <a:solidFill>
                  <a:srgbClr val="5B6E82"/>
                </a:solidFill>
                <a:latin typeface="Arial"/>
                <a:ea typeface="Arial"/>
                <a:cs typeface="Arial"/>
              </a:defRPr>
            </a:lvl5pPr>
            <a:lvl6pPr>
              <a:defRPr sz="1275" b="0">
                <a:solidFill>
                  <a:srgbClr val="5B6E82"/>
                </a:solidFill>
                <a:latin typeface="Arial"/>
                <a:ea typeface="Arial"/>
                <a:cs typeface="Arial"/>
              </a:defRPr>
            </a:lvl6pPr>
            <a:lvl7pPr>
              <a:defRPr sz="1275" b="0">
                <a:solidFill>
                  <a:srgbClr val="5B6E82"/>
                </a:solidFill>
                <a:latin typeface="Arial"/>
                <a:ea typeface="Arial"/>
                <a:cs typeface="Arial"/>
              </a:defRPr>
            </a:lvl7pPr>
            <a:lvl8pPr>
              <a:defRPr sz="1275" b="0">
                <a:solidFill>
                  <a:srgbClr val="5B6E82"/>
                </a:solidFill>
                <a:latin typeface="Arial"/>
                <a:ea typeface="Arial"/>
                <a:cs typeface="Arial"/>
              </a:defRPr>
            </a:lvl8pPr>
            <a:lvl9pPr>
              <a:defRPr sz="1275" b="0">
                <a:solidFill>
                  <a:srgbClr val="5B6E82"/>
                </a:solidFill>
                <a:latin typeface="Arial"/>
                <a:ea typeface="Arial"/>
                <a:cs typeface="Arial"/>
              </a:defRPr>
            </a:lvl9pPr>
          </a:lstStyle>
          <a:p xmlns:a="http://schemas.openxmlformats.org/drawingml/2006/main">
            <a:pPr>
              <a:defRPr sz="1275" b="0">
                <a:solidFill>
                  <a:srgbClr val="5B6E82"/>
                </a:solidFill>
                <a:latin typeface="Arial"/>
                <a:ea typeface="Arial"/>
                <a:cs typeface="Arial"/>
              </a:defRPr>
            </a:pPr>
            <a:r>
              <a:rPr sz="1275" b="0">
                <a:solidFill>
                  <a:srgbClr val="5B6E82"/>
                </a:solidFill>
                <a:latin typeface="Arial"/>
                <a:ea typeface="Arial"/>
                <a:cs typeface="Arial"/>
              </a:rPr>
              <a:t>07 / 10</a:t>
            </a:r>
          </a:p>
        </p:txBody>
      </p:sp>
      <p:sp>
        <p:nvSpPr>
          <p:cNvPr id="5" name="z₂ = −11.565051°     d₂ = −1">
            <a:extLst xmlns:a="http://schemas.openxmlformats.org/drawingml/2006/main">
              <a:ext uri="{FF2B5EF4-FFF2-40B4-BE49-F238E27FC236}">
                <a16:creationId xmlns:a16="http://schemas.microsoft.com/office/drawing/2014/main" id="{C10FAA78-FE88-4554-8CAF-E02865C5A645}"/>
              </a:ext>
            </a:extLst>
          </p:cNvPr>
          <p:cNvSpPr>
            <a:spLocks xmlns:a="http://schemas.openxmlformats.org/drawingml/2006/main" noGrp="1"/>
          </p:cNvSpPr>
          <p:nvPr/>
        </p:nvSpPr>
        <p:spPr>
          <a:xfrm xmlns:a="http://schemas.openxmlformats.org/drawingml/2006/main">
            <a:off x="571500" y="1924050"/>
            <a:ext cx="70961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100" b="1">
                <a:solidFill>
                  <a:srgbClr val="007C98"/>
                </a:solidFill>
                <a:latin typeface="Arial"/>
                <a:ea typeface="Arial"/>
                <a:cs typeface="Arial"/>
              </a:defRPr>
            </a:defPPr>
            <a:lvl1pPr>
              <a:defRPr sz="2100" b="1">
                <a:solidFill>
                  <a:srgbClr val="007C98"/>
                </a:solidFill>
                <a:latin typeface="Arial"/>
                <a:ea typeface="Arial"/>
                <a:cs typeface="Arial"/>
              </a:defRPr>
            </a:lvl1pPr>
            <a:lvl2pPr>
              <a:defRPr sz="2100" b="1">
                <a:solidFill>
                  <a:srgbClr val="007C98"/>
                </a:solidFill>
                <a:latin typeface="Arial"/>
                <a:ea typeface="Arial"/>
                <a:cs typeface="Arial"/>
              </a:defRPr>
            </a:lvl2pPr>
            <a:lvl3pPr>
              <a:defRPr sz="2100" b="1">
                <a:solidFill>
                  <a:srgbClr val="007C98"/>
                </a:solidFill>
                <a:latin typeface="Arial"/>
                <a:ea typeface="Arial"/>
                <a:cs typeface="Arial"/>
              </a:defRPr>
            </a:lvl3pPr>
            <a:lvl4pPr>
              <a:defRPr sz="2100" b="1">
                <a:solidFill>
                  <a:srgbClr val="007C98"/>
                </a:solidFill>
                <a:latin typeface="Arial"/>
                <a:ea typeface="Arial"/>
                <a:cs typeface="Arial"/>
              </a:defRPr>
            </a:lvl4pPr>
            <a:lvl5pPr>
              <a:defRPr sz="2100" b="1">
                <a:solidFill>
                  <a:srgbClr val="007C98"/>
                </a:solidFill>
                <a:latin typeface="Arial"/>
                <a:ea typeface="Arial"/>
                <a:cs typeface="Arial"/>
              </a:defRPr>
            </a:lvl5pPr>
            <a:lvl6pPr>
              <a:defRPr sz="2100" b="1">
                <a:solidFill>
                  <a:srgbClr val="007C98"/>
                </a:solidFill>
                <a:latin typeface="Arial"/>
                <a:ea typeface="Arial"/>
                <a:cs typeface="Arial"/>
              </a:defRPr>
            </a:lvl6pPr>
            <a:lvl7pPr>
              <a:defRPr sz="2100" b="1">
                <a:solidFill>
                  <a:srgbClr val="007C98"/>
                </a:solidFill>
                <a:latin typeface="Arial"/>
                <a:ea typeface="Arial"/>
                <a:cs typeface="Arial"/>
              </a:defRPr>
            </a:lvl7pPr>
            <a:lvl8pPr>
              <a:defRPr sz="2100" b="1">
                <a:solidFill>
                  <a:srgbClr val="007C98"/>
                </a:solidFill>
                <a:latin typeface="Arial"/>
                <a:ea typeface="Arial"/>
                <a:cs typeface="Arial"/>
              </a:defRPr>
            </a:lvl8pPr>
            <a:lvl9pPr>
              <a:defRPr sz="2100" b="1">
                <a:solidFill>
                  <a:srgbClr val="007C98"/>
                </a:solidFill>
                <a:latin typeface="Arial"/>
                <a:ea typeface="Arial"/>
                <a:cs typeface="Arial"/>
              </a:defRPr>
            </a:lvl9pPr>
          </a:lstStyle>
          <a:p xmlns:a="http://schemas.openxmlformats.org/drawingml/2006/main">
            <a:pPr>
              <a:defRPr sz="2100" b="1">
                <a:solidFill>
                  <a:srgbClr val="007C98"/>
                </a:solidFill>
                <a:latin typeface="Arial"/>
                <a:ea typeface="Arial"/>
                <a:cs typeface="Arial"/>
              </a:defRPr>
            </a:pPr>
            <a:r>
              <a:rPr sz="2100" b="1">
                <a:solidFill>
                  <a:srgbClr val="007C98"/>
                </a:solidFill>
                <a:latin typeface="Arial"/>
                <a:ea typeface="Arial"/>
                <a:cs typeface="Arial"/>
              </a:rPr>
              <a:t>z₂ = −11.565051°     d₂ = −1</a:t>
            </a:r>
          </a:p>
        </p:txBody>
      </p:sp>
      <p:sp>
        <p:nvSpPr>
          <p:cNvPr id="6" name="x₃ = 0.303626 + 0.910879 × 0.25&#10;     = 0.531346&#10;y₃">
            <a:extLst xmlns:a="http://schemas.openxmlformats.org/drawingml/2006/main">
              <a:ext uri="{FF2B5EF4-FFF2-40B4-BE49-F238E27FC236}">
                <a16:creationId xmlns:a16="http://schemas.microsoft.com/office/drawing/2014/main" id="{BCEE9622-5D6A-4218-B6EF-864C68970F21}"/>
              </a:ext>
            </a:extLst>
          </p:cNvPr>
          <p:cNvSpPr>
            <a:spLocks xmlns:a="http://schemas.openxmlformats.org/drawingml/2006/main" noGrp="1"/>
          </p:cNvSpPr>
          <p:nvPr/>
        </p:nvSpPr>
        <p:spPr>
          <a:xfrm xmlns:a="http://schemas.openxmlformats.org/drawingml/2006/main">
            <a:off x="571500" y="2705100"/>
            <a:ext cx="7191375" cy="2790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175" b="0">
                <a:solidFill>
                  <a:srgbClr val="152A43"/>
                </a:solidFill>
                <a:latin typeface="Arial"/>
                <a:ea typeface="Arial"/>
                <a:cs typeface="Arial"/>
              </a:defRPr>
            </a:defPPr>
            <a:lvl1pPr>
              <a:defRPr sz="2175" b="0">
                <a:solidFill>
                  <a:srgbClr val="152A43"/>
                </a:solidFill>
                <a:latin typeface="Arial"/>
                <a:ea typeface="Arial"/>
                <a:cs typeface="Arial"/>
              </a:defRPr>
            </a:lvl1pPr>
            <a:lvl2pPr>
              <a:defRPr sz="2175" b="0">
                <a:solidFill>
                  <a:srgbClr val="152A43"/>
                </a:solidFill>
                <a:latin typeface="Arial"/>
                <a:ea typeface="Arial"/>
                <a:cs typeface="Arial"/>
              </a:defRPr>
            </a:lvl2pPr>
            <a:lvl3pPr>
              <a:defRPr sz="2175" b="0">
                <a:solidFill>
                  <a:srgbClr val="152A43"/>
                </a:solidFill>
                <a:latin typeface="Arial"/>
                <a:ea typeface="Arial"/>
                <a:cs typeface="Arial"/>
              </a:defRPr>
            </a:lvl3pPr>
            <a:lvl4pPr>
              <a:defRPr sz="2175" b="0">
                <a:solidFill>
                  <a:srgbClr val="152A43"/>
                </a:solidFill>
                <a:latin typeface="Arial"/>
                <a:ea typeface="Arial"/>
                <a:cs typeface="Arial"/>
              </a:defRPr>
            </a:lvl4pPr>
            <a:lvl5pPr>
              <a:defRPr sz="2175" b="0">
                <a:solidFill>
                  <a:srgbClr val="152A43"/>
                </a:solidFill>
                <a:latin typeface="Arial"/>
                <a:ea typeface="Arial"/>
                <a:cs typeface="Arial"/>
              </a:defRPr>
            </a:lvl5pPr>
            <a:lvl6pPr>
              <a:defRPr sz="2175" b="0">
                <a:solidFill>
                  <a:srgbClr val="152A43"/>
                </a:solidFill>
                <a:latin typeface="Arial"/>
                <a:ea typeface="Arial"/>
                <a:cs typeface="Arial"/>
              </a:defRPr>
            </a:lvl6pPr>
            <a:lvl7pPr>
              <a:defRPr sz="2175" b="0">
                <a:solidFill>
                  <a:srgbClr val="152A43"/>
                </a:solidFill>
                <a:latin typeface="Arial"/>
                <a:ea typeface="Arial"/>
                <a:cs typeface="Arial"/>
              </a:defRPr>
            </a:lvl7pPr>
            <a:lvl8pPr>
              <a:defRPr sz="2175" b="0">
                <a:solidFill>
                  <a:srgbClr val="152A43"/>
                </a:solidFill>
                <a:latin typeface="Arial"/>
                <a:ea typeface="Arial"/>
                <a:cs typeface="Arial"/>
              </a:defRPr>
            </a:lvl8pPr>
            <a:lvl9pPr>
              <a:defRPr sz="2175" b="0">
                <a:solidFill>
                  <a:srgbClr val="152A43"/>
                </a:solidFill>
                <a:latin typeface="Arial"/>
                <a:ea typeface="Arial"/>
                <a:cs typeface="Arial"/>
              </a:defRPr>
            </a:lvl9pPr>
          </a:lstStyle>
          <a:p xmlns:a="http://schemas.openxmlformats.org/drawingml/2006/main">
            <a:pPr>
              <a:defRPr sz="2175" b="0">
                <a:solidFill>
                  <a:srgbClr val="152A43"/>
                </a:solidFill>
                <a:latin typeface="Arial"/>
                <a:ea typeface="Arial"/>
                <a:cs typeface="Arial"/>
              </a:defRPr>
            </a:pPr>
            <a:r>
              <a:rPr sz="2175" b="0">
                <a:solidFill>
                  <a:srgbClr val="152A43"/>
                </a:solidFill>
                <a:latin typeface="Arial"/>
                <a:ea typeface="Arial"/>
                <a:cs typeface="Arial"/>
              </a:rPr>
              <a:t>x₃ ≈ 0.303626 + 0.910879 × 0.25</a:t>
            </a:r>
          </a:p>
          <a:p xmlns:a="http://schemas.openxmlformats.org/drawingml/2006/main">
            <a:pPr>
              <a:defRPr sz="2175" b="0">
                <a:solidFill>
                  <a:srgbClr val="152A43"/>
                </a:solidFill>
                <a:latin typeface="Arial"/>
                <a:ea typeface="Arial"/>
                <a:cs typeface="Arial"/>
              </a:defRPr>
            </a:pPr>
            <a:r>
              <a:rPr sz="2175" b="0">
                <a:solidFill>
                  <a:srgbClr val="152A43"/>
                </a:solidFill>
                <a:latin typeface="Arial"/>
                <a:ea typeface="Arial"/>
                <a:cs typeface="Arial"/>
              </a:rPr>
              <a:t>     ≈ 0.531346</a:t>
            </a:r>
          </a:p>
          <a:p xmlns:a="http://schemas.openxmlformats.org/drawingml/2006/main">
            <a:pPr>
              <a:defRPr sz="2175" b="0">
                <a:solidFill>
                  <a:srgbClr val="152A43"/>
                </a:solidFill>
                <a:latin typeface="Arial"/>
                <a:ea typeface="Arial"/>
                <a:cs typeface="Arial"/>
              </a:defRPr>
            </a:pPr>
            <a:r>
              <a:rPr sz="2175" b="0">
                <a:solidFill>
                  <a:srgbClr val="152A43"/>
                </a:solidFill>
                <a:latin typeface="Arial"/>
                <a:ea typeface="Arial"/>
                <a:cs typeface="Arial"/>
              </a:rPr>
              <a:t>y₃ ≈ 0.910879 − 0.303626 × 0.25</a:t>
            </a:r>
          </a:p>
          <a:p xmlns:a="http://schemas.openxmlformats.org/drawingml/2006/main">
            <a:pPr>
              <a:defRPr sz="2175" b="0">
                <a:solidFill>
                  <a:srgbClr val="152A43"/>
                </a:solidFill>
                <a:latin typeface="Arial"/>
                <a:ea typeface="Arial"/>
                <a:cs typeface="Arial"/>
              </a:defRPr>
            </a:pPr>
            <a:r>
              <a:rPr sz="2175" b="0">
                <a:solidFill>
                  <a:srgbClr val="152A43"/>
                </a:solidFill>
                <a:latin typeface="Arial"/>
                <a:ea typeface="Arial"/>
                <a:cs typeface="Arial"/>
              </a:rPr>
              <a:t>     ≈ 0.834973</a:t>
            </a:r>
          </a:p>
          <a:p xmlns:a="http://schemas.openxmlformats.org/drawingml/2006/main">
            <a:pPr>
              <a:defRPr sz="2175" b="0">
                <a:solidFill>
                  <a:srgbClr val="152A43"/>
                </a:solidFill>
                <a:latin typeface="Arial"/>
                <a:ea typeface="Arial"/>
                <a:cs typeface="Arial"/>
              </a:defRPr>
            </a:pPr>
            <a:r>
              <a:rPr sz="2175" b="0">
                <a:solidFill>
                  <a:srgbClr val="152A43"/>
                </a:solidFill>
                <a:latin typeface="Arial"/>
                <a:ea typeface="Arial"/>
                <a:cs typeface="Arial"/>
              </a:rPr>
              <a:t>z₃ ≈ −11.565051° + 14.036243°</a:t>
            </a:r>
          </a:p>
          <a:p xmlns:a="http://schemas.openxmlformats.org/drawingml/2006/main">
            <a:pPr>
              <a:defRPr sz="2175" b="0">
                <a:solidFill>
                  <a:srgbClr val="152A43"/>
                </a:solidFill>
                <a:latin typeface="Arial"/>
                <a:ea typeface="Arial"/>
                <a:cs typeface="Arial"/>
              </a:defRPr>
            </a:pPr>
            <a:r>
              <a:rPr sz="2175" b="0">
                <a:solidFill>
                  <a:srgbClr val="152A43"/>
                </a:solidFill>
                <a:latin typeface="Arial"/>
                <a:ea typeface="Arial"/>
                <a:cs typeface="Arial"/>
              </a:rPr>
              <a:t>     ≈ +2.471192°</a:t>
            </a:r>
          </a:p>
        </p:txBody>
      </p:sp>
      <p:sp>
        <p:nvSpPr>
          <p:cNvPr id="7" name="The residual is positive again.">
            <a:extLst xmlns:a="http://schemas.openxmlformats.org/drawingml/2006/main">
              <a:ext uri="{FF2B5EF4-FFF2-40B4-BE49-F238E27FC236}">
                <a16:creationId xmlns:a16="http://schemas.microsoft.com/office/drawing/2014/main" id="{57B72C51-9B9F-450D-9093-50C76A63FD38}"/>
              </a:ext>
            </a:extLst>
          </p:cNvPr>
          <p:cNvSpPr>
            <a:spLocks xmlns:a="http://schemas.openxmlformats.org/drawingml/2006/main" noGrp="1"/>
          </p:cNvSpPr>
          <p:nvPr/>
        </p:nvSpPr>
        <p:spPr>
          <a:xfrm xmlns:a="http://schemas.openxmlformats.org/drawingml/2006/main">
            <a:off x="571500" y="5838825"/>
            <a:ext cx="7143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100" b="1">
                <a:solidFill>
                  <a:srgbClr val="007C98"/>
                </a:solidFill>
                <a:latin typeface="Arial"/>
                <a:ea typeface="Arial"/>
                <a:cs typeface="Arial"/>
              </a:defRPr>
            </a:defPPr>
            <a:lvl1pPr>
              <a:defRPr sz="2100" b="1">
                <a:solidFill>
                  <a:srgbClr val="007C98"/>
                </a:solidFill>
                <a:latin typeface="Arial"/>
                <a:ea typeface="Arial"/>
                <a:cs typeface="Arial"/>
              </a:defRPr>
            </a:lvl1pPr>
            <a:lvl2pPr>
              <a:defRPr sz="2100" b="1">
                <a:solidFill>
                  <a:srgbClr val="007C98"/>
                </a:solidFill>
                <a:latin typeface="Arial"/>
                <a:ea typeface="Arial"/>
                <a:cs typeface="Arial"/>
              </a:defRPr>
            </a:lvl2pPr>
            <a:lvl3pPr>
              <a:defRPr sz="2100" b="1">
                <a:solidFill>
                  <a:srgbClr val="007C98"/>
                </a:solidFill>
                <a:latin typeface="Arial"/>
                <a:ea typeface="Arial"/>
                <a:cs typeface="Arial"/>
              </a:defRPr>
            </a:lvl3pPr>
            <a:lvl4pPr>
              <a:defRPr sz="2100" b="1">
                <a:solidFill>
                  <a:srgbClr val="007C98"/>
                </a:solidFill>
                <a:latin typeface="Arial"/>
                <a:ea typeface="Arial"/>
                <a:cs typeface="Arial"/>
              </a:defRPr>
            </a:lvl4pPr>
            <a:lvl5pPr>
              <a:defRPr sz="2100" b="1">
                <a:solidFill>
                  <a:srgbClr val="007C98"/>
                </a:solidFill>
                <a:latin typeface="Arial"/>
                <a:ea typeface="Arial"/>
                <a:cs typeface="Arial"/>
              </a:defRPr>
            </a:lvl5pPr>
            <a:lvl6pPr>
              <a:defRPr sz="2100" b="1">
                <a:solidFill>
                  <a:srgbClr val="007C98"/>
                </a:solidFill>
                <a:latin typeface="Arial"/>
                <a:ea typeface="Arial"/>
                <a:cs typeface="Arial"/>
              </a:defRPr>
            </a:lvl6pPr>
            <a:lvl7pPr>
              <a:defRPr sz="2100" b="1">
                <a:solidFill>
                  <a:srgbClr val="007C98"/>
                </a:solidFill>
                <a:latin typeface="Arial"/>
                <a:ea typeface="Arial"/>
                <a:cs typeface="Arial"/>
              </a:defRPr>
            </a:lvl7pPr>
            <a:lvl8pPr>
              <a:defRPr sz="2100" b="1">
                <a:solidFill>
                  <a:srgbClr val="007C98"/>
                </a:solidFill>
                <a:latin typeface="Arial"/>
                <a:ea typeface="Arial"/>
                <a:cs typeface="Arial"/>
              </a:defRPr>
            </a:lvl8pPr>
            <a:lvl9pPr>
              <a:defRPr sz="2100" b="1">
                <a:solidFill>
                  <a:srgbClr val="007C98"/>
                </a:solidFill>
                <a:latin typeface="Arial"/>
                <a:ea typeface="Arial"/>
                <a:cs typeface="Arial"/>
              </a:defRPr>
            </a:lvl9pPr>
          </a:lstStyle>
          <a:p xmlns:a="http://schemas.openxmlformats.org/drawingml/2006/main">
            <a:pPr>
              <a:defRPr sz="2100" b="1">
                <a:solidFill>
                  <a:srgbClr val="007C98"/>
                </a:solidFill>
                <a:latin typeface="Arial"/>
                <a:ea typeface="Arial"/>
                <a:cs typeface="Arial"/>
              </a:defRPr>
            </a:pPr>
            <a:r>
              <a:rPr sz="2100" b="1">
                <a:solidFill>
                  <a:srgbClr val="007C98"/>
                </a:solidFill>
                <a:latin typeface="Arial"/>
                <a:ea typeface="Arial"/>
                <a:cs typeface="Arial"/>
              </a:rPr>
              <a:t>The residual is positive again.</a:t>
            </a:r>
          </a:p>
        </p:txBody>
      </p:sp>
      <p:sp>
        <p:nvSpPr>
          <p:cNvPr id="8" name="">
            <a:extLst xmlns:a="http://schemas.openxmlformats.org/drawingml/2006/main">
              <a:ext uri="{FF2B5EF4-FFF2-40B4-BE49-F238E27FC236}">
                <a16:creationId xmlns:a16="http://schemas.microsoft.com/office/drawing/2014/main" id="{C8E7BF87-D5DC-41F1-8432-6FCDA7C18845}"/>
              </a:ext>
            </a:extLst>
          </p:cNvPr>
          <p:cNvSpPr>
            <a:spLocks xmlns:a="http://schemas.openxmlformats.org/drawingml/2006/main" noGrp="1"/>
          </p:cNvSpPr>
          <p:nvPr/>
        </p:nvSpPr>
        <p:spPr>
          <a:xfrm xmlns:a="http://schemas.openxmlformats.org/drawingml/2006/main">
            <a:off x="8039100" y="5257800"/>
            <a:ext cx="3286125" cy="9525"/>
          </a:xfrm>
          <a:custGeom xmlns:a="http://schemas.openxmlformats.org/drawingml/2006/main">
            <a:pathLst>
              <a:path w="3286125" h="9525">
                <a:moveTo>
                  <a:pt x="0" y="0"/>
                </a:moveTo>
                <a:lnTo>
                  <a:pt x="3286125" y="0"/>
                </a:lnTo>
              </a:path>
            </a:pathLst>
          </a:custGeom>
          <a:noFill xmlns:a="http://schemas.openxmlformats.org/drawingml/2006/main"/>
          <a:ln xmlns:a="http://schemas.openxmlformats.org/drawingml/2006/main" w="19050">
            <a:solidFill>
              <a:srgbClr val="BED1DC"/>
            </a:solidFill>
            <a:prstDash val="solid"/>
          </a:ln>
        </p:spPr>
      </p:sp>
      <p:sp>
        <p:nvSpPr>
          <p:cNvPr id="9" name="">
            <a:extLst xmlns:a="http://schemas.openxmlformats.org/drawingml/2006/main">
              <a:ext uri="{FF2B5EF4-FFF2-40B4-BE49-F238E27FC236}">
                <a16:creationId xmlns:a16="http://schemas.microsoft.com/office/drawing/2014/main" id="{5F11D520-CF24-4AF1-A4B3-528579053B32}"/>
              </a:ext>
            </a:extLst>
          </p:cNvPr>
          <p:cNvSpPr>
            <a:spLocks xmlns:a="http://schemas.openxmlformats.org/drawingml/2006/main" noGrp="1"/>
          </p:cNvSpPr>
          <p:nvPr/>
        </p:nvSpPr>
        <p:spPr>
          <a:xfrm xmlns:a="http://schemas.openxmlformats.org/drawingml/2006/main">
            <a:off x="11211175" y="5209580"/>
            <a:ext cx="114050" cy="96439"/>
          </a:xfrm>
          <a:custGeom xmlns:a="http://schemas.openxmlformats.org/drawingml/2006/main">
            <a:pathLst>
              <a:path w="114050" h="96439">
                <a:moveTo>
                  <a:pt x="0" y="96439"/>
                </a:moveTo>
                <a:lnTo>
                  <a:pt x="114050" y="48220"/>
                </a:lnTo>
                <a:lnTo>
                  <a:pt x="0" y="0"/>
                </a:lnTo>
              </a:path>
            </a:pathLst>
          </a:custGeom>
          <a:noFill xmlns:a="http://schemas.openxmlformats.org/drawingml/2006/main"/>
          <a:ln xmlns:a="http://schemas.openxmlformats.org/drawingml/2006/main" w="19050">
            <a:solidFill>
              <a:srgbClr val="BED1DC"/>
            </a:solidFill>
            <a:prstDash val="solid"/>
          </a:ln>
        </p:spPr>
      </p:sp>
      <p:sp>
        <p:nvSpPr>
          <p:cNvPr id="10" name="">
            <a:extLst xmlns:a="http://schemas.openxmlformats.org/drawingml/2006/main">
              <a:ext uri="{FF2B5EF4-FFF2-40B4-BE49-F238E27FC236}">
                <a16:creationId xmlns:a16="http://schemas.microsoft.com/office/drawing/2014/main" id="{7607AD33-BE19-402D-92D8-92F27A1703BE}"/>
              </a:ext>
            </a:extLst>
          </p:cNvPr>
          <p:cNvSpPr>
            <a:spLocks xmlns:a="http://schemas.openxmlformats.org/drawingml/2006/main" noGrp="1"/>
          </p:cNvSpPr>
          <p:nvPr/>
        </p:nvSpPr>
        <p:spPr>
          <a:xfrm xmlns:a="http://schemas.openxmlformats.org/drawingml/2006/main">
            <a:off x="8229600" y="2162175"/>
            <a:ext cx="9525" cy="3238500"/>
          </a:xfrm>
          <a:custGeom xmlns:a="http://schemas.openxmlformats.org/drawingml/2006/main">
            <a:pathLst>
              <a:path w="9525" h="3238500">
                <a:moveTo>
                  <a:pt x="0" y="3238500"/>
                </a:moveTo>
                <a:lnTo>
                  <a:pt x="0" y="0"/>
                </a:lnTo>
              </a:path>
            </a:pathLst>
          </a:custGeom>
          <a:noFill xmlns:a="http://schemas.openxmlformats.org/drawingml/2006/main"/>
          <a:ln xmlns:a="http://schemas.openxmlformats.org/drawingml/2006/main" w="19050">
            <a:solidFill>
              <a:srgbClr val="BED1DC"/>
            </a:solidFill>
            <a:prstDash val="solid"/>
          </a:ln>
        </p:spPr>
      </p:sp>
      <p:sp>
        <p:nvSpPr>
          <p:cNvPr id="11" name="">
            <a:extLst xmlns:a="http://schemas.openxmlformats.org/drawingml/2006/main">
              <a:ext uri="{FF2B5EF4-FFF2-40B4-BE49-F238E27FC236}">
                <a16:creationId xmlns:a16="http://schemas.microsoft.com/office/drawing/2014/main" id="{B2699948-53A9-4D7F-88D7-86801D2AF218}"/>
              </a:ext>
            </a:extLst>
          </p:cNvPr>
          <p:cNvSpPr>
            <a:spLocks xmlns:a="http://schemas.openxmlformats.org/drawingml/2006/main" noGrp="1"/>
          </p:cNvSpPr>
          <p:nvPr/>
        </p:nvSpPr>
        <p:spPr>
          <a:xfrm xmlns:a="http://schemas.openxmlformats.org/drawingml/2006/main">
            <a:off x="8181380" y="2162175"/>
            <a:ext cx="96439" cy="114050"/>
          </a:xfrm>
          <a:custGeom xmlns:a="http://schemas.openxmlformats.org/drawingml/2006/main">
            <a:pathLst>
              <a:path w="96439" h="114050">
                <a:moveTo>
                  <a:pt x="96439" y="114050"/>
                </a:moveTo>
                <a:lnTo>
                  <a:pt x="48220" y="0"/>
                </a:lnTo>
                <a:lnTo>
                  <a:pt x="0" y="114050"/>
                </a:lnTo>
              </a:path>
            </a:pathLst>
          </a:custGeom>
          <a:noFill xmlns:a="http://schemas.openxmlformats.org/drawingml/2006/main"/>
          <a:ln xmlns:a="http://schemas.openxmlformats.org/drawingml/2006/main" w="19050">
            <a:solidFill>
              <a:srgbClr val="BED1DC"/>
            </a:solidFill>
            <a:prstDash val="solid"/>
          </a:ln>
        </p:spPr>
      </p:sp>
      <p:sp>
        <p:nvSpPr>
          <p:cNvPr id="12" name="x">
            <a:extLst xmlns:a="http://schemas.openxmlformats.org/drawingml/2006/main">
              <a:ext uri="{FF2B5EF4-FFF2-40B4-BE49-F238E27FC236}">
                <a16:creationId xmlns:a16="http://schemas.microsoft.com/office/drawing/2014/main" id="{6737363F-E3F0-4EFA-8D88-D022339FD13A}"/>
              </a:ext>
            </a:extLst>
          </p:cNvPr>
          <p:cNvSpPr>
            <a:spLocks xmlns:a="http://schemas.openxmlformats.org/drawingml/2006/main" noGrp="1"/>
          </p:cNvSpPr>
          <p:nvPr/>
        </p:nvSpPr>
        <p:spPr>
          <a:xfrm xmlns:a="http://schemas.openxmlformats.org/drawingml/2006/main">
            <a:off x="11363325" y="5124450"/>
            <a:ext cx="285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650" b="0">
                <a:solidFill>
                  <a:srgbClr val="BED1DC"/>
                </a:solidFill>
                <a:latin typeface="Arial"/>
                <a:ea typeface="Arial"/>
                <a:cs typeface="Arial"/>
              </a:defRPr>
            </a:defPPr>
            <a:lvl1pPr>
              <a:defRPr sz="1650" b="0">
                <a:solidFill>
                  <a:srgbClr val="BED1DC"/>
                </a:solidFill>
                <a:latin typeface="Arial"/>
                <a:ea typeface="Arial"/>
                <a:cs typeface="Arial"/>
              </a:defRPr>
            </a:lvl1pPr>
            <a:lvl2pPr>
              <a:defRPr sz="1650" b="0">
                <a:solidFill>
                  <a:srgbClr val="BED1DC"/>
                </a:solidFill>
                <a:latin typeface="Arial"/>
                <a:ea typeface="Arial"/>
                <a:cs typeface="Arial"/>
              </a:defRPr>
            </a:lvl2pPr>
            <a:lvl3pPr>
              <a:defRPr sz="1650" b="0">
                <a:solidFill>
                  <a:srgbClr val="BED1DC"/>
                </a:solidFill>
                <a:latin typeface="Arial"/>
                <a:ea typeface="Arial"/>
                <a:cs typeface="Arial"/>
              </a:defRPr>
            </a:lvl3pPr>
            <a:lvl4pPr>
              <a:defRPr sz="1650" b="0">
                <a:solidFill>
                  <a:srgbClr val="BED1DC"/>
                </a:solidFill>
                <a:latin typeface="Arial"/>
                <a:ea typeface="Arial"/>
                <a:cs typeface="Arial"/>
              </a:defRPr>
            </a:lvl4pPr>
            <a:lvl5pPr>
              <a:defRPr sz="1650" b="0">
                <a:solidFill>
                  <a:srgbClr val="BED1DC"/>
                </a:solidFill>
                <a:latin typeface="Arial"/>
                <a:ea typeface="Arial"/>
                <a:cs typeface="Arial"/>
              </a:defRPr>
            </a:lvl5pPr>
            <a:lvl6pPr>
              <a:defRPr sz="1650" b="0">
                <a:solidFill>
                  <a:srgbClr val="BED1DC"/>
                </a:solidFill>
                <a:latin typeface="Arial"/>
                <a:ea typeface="Arial"/>
                <a:cs typeface="Arial"/>
              </a:defRPr>
            </a:lvl6pPr>
            <a:lvl7pPr>
              <a:defRPr sz="1650" b="0">
                <a:solidFill>
                  <a:srgbClr val="BED1DC"/>
                </a:solidFill>
                <a:latin typeface="Arial"/>
                <a:ea typeface="Arial"/>
                <a:cs typeface="Arial"/>
              </a:defRPr>
            </a:lvl7pPr>
            <a:lvl8pPr>
              <a:defRPr sz="1650" b="0">
                <a:solidFill>
                  <a:srgbClr val="BED1DC"/>
                </a:solidFill>
                <a:latin typeface="Arial"/>
                <a:ea typeface="Arial"/>
                <a:cs typeface="Arial"/>
              </a:defRPr>
            </a:lvl8pPr>
            <a:lvl9pPr>
              <a:defRPr sz="1650" b="0">
                <a:solidFill>
                  <a:srgbClr val="BED1DC"/>
                </a:solidFill>
                <a:latin typeface="Arial"/>
                <a:ea typeface="Arial"/>
                <a:cs typeface="Arial"/>
              </a:defRPr>
            </a:lvl9pPr>
          </a:lstStyle>
          <a:p xmlns:a="http://schemas.openxmlformats.org/drawingml/2006/main">
            <a:pPr>
              <a:defRPr sz="1650" b="0">
                <a:solidFill>
                  <a:srgbClr val="BED1DC"/>
                </a:solidFill>
                <a:latin typeface="Arial"/>
                <a:ea typeface="Arial"/>
                <a:cs typeface="Arial"/>
              </a:defRPr>
            </a:pPr>
            <a:r>
              <a:rPr sz="1650" b="0">
                <a:solidFill>
                  <a:srgbClr val="BED1DC"/>
                </a:solidFill>
                <a:latin typeface="Arial"/>
                <a:ea typeface="Arial"/>
                <a:cs typeface="Arial"/>
              </a:rPr>
              <a:t>x</a:t>
            </a:r>
          </a:p>
        </p:txBody>
      </p:sp>
      <p:sp>
        <p:nvSpPr>
          <p:cNvPr id="13" name="y">
            <a:extLst xmlns:a="http://schemas.openxmlformats.org/drawingml/2006/main">
              <a:ext uri="{FF2B5EF4-FFF2-40B4-BE49-F238E27FC236}">
                <a16:creationId xmlns:a16="http://schemas.microsoft.com/office/drawing/2014/main" id="{2592CD59-7F20-4D28-8E63-59750CB8F1CB}"/>
              </a:ext>
            </a:extLst>
          </p:cNvPr>
          <p:cNvSpPr>
            <a:spLocks xmlns:a="http://schemas.openxmlformats.org/drawingml/2006/main" noGrp="1"/>
          </p:cNvSpPr>
          <p:nvPr/>
        </p:nvSpPr>
        <p:spPr>
          <a:xfrm xmlns:a="http://schemas.openxmlformats.org/drawingml/2006/main">
            <a:off x="8143875" y="1847850"/>
            <a:ext cx="285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650" b="0">
                <a:solidFill>
                  <a:srgbClr val="BED1DC"/>
                </a:solidFill>
                <a:latin typeface="Arial"/>
                <a:ea typeface="Arial"/>
                <a:cs typeface="Arial"/>
              </a:defRPr>
            </a:defPPr>
            <a:lvl1pPr>
              <a:defRPr sz="1650" b="0">
                <a:solidFill>
                  <a:srgbClr val="BED1DC"/>
                </a:solidFill>
                <a:latin typeface="Arial"/>
                <a:ea typeface="Arial"/>
                <a:cs typeface="Arial"/>
              </a:defRPr>
            </a:lvl1pPr>
            <a:lvl2pPr>
              <a:defRPr sz="1650" b="0">
                <a:solidFill>
                  <a:srgbClr val="BED1DC"/>
                </a:solidFill>
                <a:latin typeface="Arial"/>
                <a:ea typeface="Arial"/>
                <a:cs typeface="Arial"/>
              </a:defRPr>
            </a:lvl2pPr>
            <a:lvl3pPr>
              <a:defRPr sz="1650" b="0">
                <a:solidFill>
                  <a:srgbClr val="BED1DC"/>
                </a:solidFill>
                <a:latin typeface="Arial"/>
                <a:ea typeface="Arial"/>
                <a:cs typeface="Arial"/>
              </a:defRPr>
            </a:lvl3pPr>
            <a:lvl4pPr>
              <a:defRPr sz="1650" b="0">
                <a:solidFill>
                  <a:srgbClr val="BED1DC"/>
                </a:solidFill>
                <a:latin typeface="Arial"/>
                <a:ea typeface="Arial"/>
                <a:cs typeface="Arial"/>
              </a:defRPr>
            </a:lvl4pPr>
            <a:lvl5pPr>
              <a:defRPr sz="1650" b="0">
                <a:solidFill>
                  <a:srgbClr val="BED1DC"/>
                </a:solidFill>
                <a:latin typeface="Arial"/>
                <a:ea typeface="Arial"/>
                <a:cs typeface="Arial"/>
              </a:defRPr>
            </a:lvl5pPr>
            <a:lvl6pPr>
              <a:defRPr sz="1650" b="0">
                <a:solidFill>
                  <a:srgbClr val="BED1DC"/>
                </a:solidFill>
                <a:latin typeface="Arial"/>
                <a:ea typeface="Arial"/>
                <a:cs typeface="Arial"/>
              </a:defRPr>
            </a:lvl6pPr>
            <a:lvl7pPr>
              <a:defRPr sz="1650" b="0">
                <a:solidFill>
                  <a:srgbClr val="BED1DC"/>
                </a:solidFill>
                <a:latin typeface="Arial"/>
                <a:ea typeface="Arial"/>
                <a:cs typeface="Arial"/>
              </a:defRPr>
            </a:lvl7pPr>
            <a:lvl8pPr>
              <a:defRPr sz="1650" b="0">
                <a:solidFill>
                  <a:srgbClr val="BED1DC"/>
                </a:solidFill>
                <a:latin typeface="Arial"/>
                <a:ea typeface="Arial"/>
                <a:cs typeface="Arial"/>
              </a:defRPr>
            </a:lvl8pPr>
            <a:lvl9pPr>
              <a:defRPr sz="1650" b="0">
                <a:solidFill>
                  <a:srgbClr val="BED1DC"/>
                </a:solidFill>
                <a:latin typeface="Arial"/>
                <a:ea typeface="Arial"/>
                <a:cs typeface="Arial"/>
              </a:defRPr>
            </a:lvl9pPr>
          </a:lstStyle>
          <a:p xmlns:a="http://schemas.openxmlformats.org/drawingml/2006/main">
            <a:pPr>
              <a:defRPr sz="1650" b="0">
                <a:solidFill>
                  <a:srgbClr val="BED1DC"/>
                </a:solidFill>
                <a:latin typeface="Arial"/>
                <a:ea typeface="Arial"/>
                <a:cs typeface="Arial"/>
              </a:defRPr>
            </a:pPr>
            <a:r>
              <a:rPr sz="1650" b="0">
                <a:solidFill>
                  <a:srgbClr val="BED1DC"/>
                </a:solidFill>
                <a:latin typeface="Arial"/>
                <a:ea typeface="Arial"/>
                <a:cs typeface="Arial"/>
              </a:rPr>
              <a:t>y</a:t>
            </a:r>
          </a:p>
        </p:txBody>
      </p:sp>
      <p:sp>
        <p:nvSpPr>
          <p:cNvPr id="14" name="">
            <a:extLst xmlns:a="http://schemas.openxmlformats.org/drawingml/2006/main">
              <a:ext uri="{FF2B5EF4-FFF2-40B4-BE49-F238E27FC236}">
                <a16:creationId xmlns:a16="http://schemas.microsoft.com/office/drawing/2014/main" id="{1B4A6774-3046-4704-99E6-F03A188B548A}"/>
              </a:ext>
            </a:extLst>
          </p:cNvPr>
          <p:cNvSpPr>
            <a:spLocks xmlns:a="http://schemas.openxmlformats.org/drawingml/2006/main" noGrp="1"/>
          </p:cNvSpPr>
          <p:nvPr/>
        </p:nvSpPr>
        <p:spPr>
          <a:xfrm xmlns:a="http://schemas.openxmlformats.org/drawingml/2006/main">
            <a:off x="8229600" y="2700642"/>
            <a:ext cx="1476375" cy="2557158"/>
          </a:xfrm>
          <a:custGeom xmlns:a="http://schemas.openxmlformats.org/drawingml/2006/main">
            <a:pathLst>
              <a:path w="1476375" h="2557158">
                <a:moveTo>
                  <a:pt x="0" y="2557158"/>
                </a:moveTo>
                <a:lnTo>
                  <a:pt x="1476375" y="0"/>
                </a:lnTo>
              </a:path>
            </a:pathLst>
          </a:custGeom>
          <a:noFill xmlns:a="http://schemas.openxmlformats.org/drawingml/2006/main"/>
          <a:ln xmlns:a="http://schemas.openxmlformats.org/drawingml/2006/main" w="19050">
            <a:solidFill>
              <a:srgbClr val="A6BCCB"/>
            </a:solidFill>
            <a:prstDash val="dash"/>
          </a:ln>
        </p:spPr>
      </p:sp>
      <p:sp>
        <p:nvSpPr>
          <p:cNvPr id="15" name="">
            <a:extLst xmlns:a="http://schemas.openxmlformats.org/drawingml/2006/main">
              <a:ext uri="{FF2B5EF4-FFF2-40B4-BE49-F238E27FC236}">
                <a16:creationId xmlns:a16="http://schemas.microsoft.com/office/drawing/2014/main" id="{D3E590B2-1B30-46C3-B715-861F04E109EF}"/>
              </a:ext>
            </a:extLst>
          </p:cNvPr>
          <p:cNvSpPr>
            <a:spLocks xmlns:a="http://schemas.openxmlformats.org/drawingml/2006/main" noGrp="1"/>
          </p:cNvSpPr>
          <p:nvPr/>
        </p:nvSpPr>
        <p:spPr>
          <a:xfrm xmlns:a="http://schemas.openxmlformats.org/drawingml/2006/main">
            <a:off x="8229600" y="2568201"/>
            <a:ext cx="896533" cy="2689599"/>
          </a:xfrm>
          <a:custGeom xmlns:a="http://schemas.openxmlformats.org/drawingml/2006/main">
            <a:pathLst>
              <a:path w="896533" h="2689599">
                <a:moveTo>
                  <a:pt x="0" y="2689599"/>
                </a:moveTo>
                <a:lnTo>
                  <a:pt x="896533" y="0"/>
                </a:lnTo>
              </a:path>
            </a:pathLst>
          </a:custGeom>
          <a:noFill xmlns:a="http://schemas.openxmlformats.org/drawingml/2006/main"/>
          <a:ln xmlns:a="http://schemas.openxmlformats.org/drawingml/2006/main" w="28575">
            <a:solidFill>
              <a:srgbClr val="8298AA"/>
            </a:solidFill>
            <a:prstDash val="solid"/>
          </a:ln>
        </p:spPr>
      </p:sp>
      <p:sp>
        <p:nvSpPr>
          <p:cNvPr id="16" name="">
            <a:extLst xmlns:a="http://schemas.openxmlformats.org/drawingml/2006/main">
              <a:ext uri="{FF2B5EF4-FFF2-40B4-BE49-F238E27FC236}">
                <a16:creationId xmlns:a16="http://schemas.microsoft.com/office/drawing/2014/main" id="{3A304BA4-98CF-4E60-86ED-EDB899AEEF7C}"/>
              </a:ext>
            </a:extLst>
          </p:cNvPr>
          <p:cNvSpPr>
            <a:spLocks xmlns:a="http://schemas.openxmlformats.org/drawingml/2006/main" noGrp="1"/>
          </p:cNvSpPr>
          <p:nvPr/>
        </p:nvSpPr>
        <p:spPr>
          <a:xfrm xmlns:a="http://schemas.openxmlformats.org/drawingml/2006/main">
            <a:off x="9044322" y="2568201"/>
            <a:ext cx="91490" cy="123446"/>
          </a:xfrm>
          <a:custGeom xmlns:a="http://schemas.openxmlformats.org/drawingml/2006/main">
            <a:pathLst>
              <a:path w="91490" h="123446">
                <a:moveTo>
                  <a:pt x="91490" y="123446"/>
                </a:moveTo>
                <a:lnTo>
                  <a:pt x="81811" y="0"/>
                </a:lnTo>
                <a:lnTo>
                  <a:pt x="0" y="92949"/>
                </a:lnTo>
              </a:path>
            </a:pathLst>
          </a:custGeom>
          <a:noFill xmlns:a="http://schemas.openxmlformats.org/drawingml/2006/main"/>
          <a:ln xmlns:a="http://schemas.openxmlformats.org/drawingml/2006/main" w="28575">
            <a:solidFill>
              <a:srgbClr val="8298AA"/>
            </a:solidFill>
            <a:prstDash val="solid"/>
          </a:ln>
        </p:spPr>
      </p:sp>
      <p:sp>
        <p:nvSpPr>
          <p:cNvPr id="17" name="">
            <a:extLst xmlns:a="http://schemas.openxmlformats.org/drawingml/2006/main">
              <a:ext uri="{FF2B5EF4-FFF2-40B4-BE49-F238E27FC236}">
                <a16:creationId xmlns:a16="http://schemas.microsoft.com/office/drawing/2014/main" id="{2EA79B9D-42E0-4F00-A6DF-A49A4DF80C5B}"/>
              </a:ext>
            </a:extLst>
          </p:cNvPr>
          <p:cNvSpPr>
            <a:spLocks xmlns:a="http://schemas.openxmlformats.org/drawingml/2006/main" noGrp="1"/>
          </p:cNvSpPr>
          <p:nvPr/>
        </p:nvSpPr>
        <p:spPr>
          <a:xfrm xmlns:a="http://schemas.openxmlformats.org/drawingml/2006/main">
            <a:off x="8229600" y="2792334"/>
            <a:ext cx="1568933" cy="2465466"/>
          </a:xfrm>
          <a:custGeom xmlns:a="http://schemas.openxmlformats.org/drawingml/2006/main">
            <a:pathLst>
              <a:path w="1568933" h="2465466">
                <a:moveTo>
                  <a:pt x="0" y="2465466"/>
                </a:moveTo>
                <a:lnTo>
                  <a:pt x="1568933" y="0"/>
                </a:lnTo>
              </a:path>
            </a:pathLst>
          </a:custGeom>
          <a:noFill xmlns:a="http://schemas.openxmlformats.org/drawingml/2006/main"/>
          <a:ln xmlns:a="http://schemas.openxmlformats.org/drawingml/2006/main" w="47625">
            <a:solidFill>
              <a:srgbClr val="00B8D9"/>
            </a:solidFill>
            <a:prstDash val="solid"/>
          </a:ln>
        </p:spPr>
      </p:sp>
      <p:sp>
        <p:nvSpPr>
          <p:cNvPr id="18" name="">
            <a:extLst xmlns:a="http://schemas.openxmlformats.org/drawingml/2006/main">
              <a:ext uri="{FF2B5EF4-FFF2-40B4-BE49-F238E27FC236}">
                <a16:creationId xmlns:a16="http://schemas.microsoft.com/office/drawing/2014/main" id="{1A32E197-960F-41B1-AFB1-2391FD750DF3}"/>
              </a:ext>
            </a:extLst>
          </p:cNvPr>
          <p:cNvSpPr>
            <a:spLocks xmlns:a="http://schemas.openxmlformats.org/drawingml/2006/main" noGrp="1"/>
          </p:cNvSpPr>
          <p:nvPr/>
        </p:nvSpPr>
        <p:spPr>
          <a:xfrm xmlns:a="http://schemas.openxmlformats.org/drawingml/2006/main">
            <a:off x="9696621" y="2792334"/>
            <a:ext cx="101912" cy="122108"/>
          </a:xfrm>
          <a:custGeom xmlns:a="http://schemas.openxmlformats.org/drawingml/2006/main">
            <a:pathLst>
              <a:path w="101912" h="122108">
                <a:moveTo>
                  <a:pt x="81362" y="122108"/>
                </a:moveTo>
                <a:lnTo>
                  <a:pt x="101912" y="0"/>
                </a:lnTo>
                <a:lnTo>
                  <a:pt x="0" y="70332"/>
                </a:lnTo>
              </a:path>
            </a:pathLst>
          </a:custGeom>
          <a:noFill xmlns:a="http://schemas.openxmlformats.org/drawingml/2006/main"/>
          <a:ln xmlns:a="http://schemas.openxmlformats.org/drawingml/2006/main" w="47625">
            <a:solidFill>
              <a:srgbClr val="00B8D9"/>
            </a:solidFill>
            <a:prstDash val="solid"/>
          </a:ln>
        </p:spPr>
      </p:sp>
      <p:sp>
        <p:nvSpPr>
          <p:cNvPr id="19" name="">
            <a:extLst xmlns:a="http://schemas.openxmlformats.org/drawingml/2006/main">
              <a:ext uri="{FF2B5EF4-FFF2-40B4-BE49-F238E27FC236}">
                <a16:creationId xmlns:a16="http://schemas.microsoft.com/office/drawing/2014/main" id="{D7C2A504-25D8-44F0-9A89-B4A212049478}"/>
              </a:ext>
            </a:extLst>
          </p:cNvPr>
          <p:cNvSpPr>
            <a:spLocks xmlns:a="http://schemas.openxmlformats.org/drawingml/2006/main" noGrp="1"/>
          </p:cNvSpPr>
          <p:nvPr/>
        </p:nvSpPr>
        <p:spPr>
          <a:xfrm xmlns:a="http://schemas.openxmlformats.org/drawingml/2006/main">
            <a:off x="8560928" y="4263817"/>
            <a:ext cx="231184" cy="110037"/>
          </a:xfrm>
          <a:custGeom xmlns:a="http://schemas.openxmlformats.org/drawingml/2006/main">
            <a:pathLst>
              <a:path w="231184" h="110037">
                <a:moveTo>
                  <a:pt x="231184" y="110037"/>
                </a:moveTo>
                <a:lnTo>
                  <a:pt x="222132" y="104341"/>
                </a:lnTo>
                <a:lnTo>
                  <a:pt x="213022" y="98738"/>
                </a:lnTo>
                <a:lnTo>
                  <a:pt x="203856" y="93228"/>
                </a:lnTo>
                <a:lnTo>
                  <a:pt x="194634" y="87812"/>
                </a:lnTo>
                <a:lnTo>
                  <a:pt x="185357" y="82491"/>
                </a:lnTo>
                <a:lnTo>
                  <a:pt x="176026" y="77265"/>
                </a:lnTo>
                <a:lnTo>
                  <a:pt x="166642" y="72134"/>
                </a:lnTo>
                <a:lnTo>
                  <a:pt x="157207" y="67099"/>
                </a:lnTo>
                <a:lnTo>
                  <a:pt x="147720" y="62160"/>
                </a:lnTo>
                <a:lnTo>
                  <a:pt x="138184" y="57319"/>
                </a:lnTo>
                <a:lnTo>
                  <a:pt x="128599" y="52576"/>
                </a:lnTo>
                <a:lnTo>
                  <a:pt x="118966" y="47930"/>
                </a:lnTo>
                <a:lnTo>
                  <a:pt x="109286" y="43383"/>
                </a:lnTo>
                <a:lnTo>
                  <a:pt x="99560" y="38935"/>
                </a:lnTo>
                <a:lnTo>
                  <a:pt x="89789" y="34587"/>
                </a:lnTo>
                <a:lnTo>
                  <a:pt x="79974" y="30338"/>
                </a:lnTo>
                <a:lnTo>
                  <a:pt x="70116" y="26190"/>
                </a:lnTo>
                <a:lnTo>
                  <a:pt x="60217" y="22143"/>
                </a:lnTo>
                <a:lnTo>
                  <a:pt x="50277" y="18197"/>
                </a:lnTo>
                <a:lnTo>
                  <a:pt x="40297" y="14353"/>
                </a:lnTo>
                <a:lnTo>
                  <a:pt x="30278" y="10610"/>
                </a:lnTo>
                <a:lnTo>
                  <a:pt x="20222" y="6971"/>
                </a:lnTo>
                <a:lnTo>
                  <a:pt x="10129" y="3434"/>
                </a:lnTo>
                <a:lnTo>
                  <a:pt x="0" y="0"/>
                </a:lnTo>
              </a:path>
            </a:pathLst>
          </a:custGeom>
          <a:noFill xmlns:a="http://schemas.openxmlformats.org/drawingml/2006/main"/>
          <a:ln xmlns:a="http://schemas.openxmlformats.org/drawingml/2006/main" w="19050">
            <a:solidFill>
              <a:srgbClr val="007C98"/>
            </a:solidFill>
            <a:prstDash val="solid"/>
          </a:ln>
        </p:spPr>
      </p:sp>
      <p:sp>
        <p:nvSpPr>
          <p:cNvPr id="20" name="57.529°">
            <a:extLst xmlns:a="http://schemas.openxmlformats.org/drawingml/2006/main">
              <a:ext uri="{FF2B5EF4-FFF2-40B4-BE49-F238E27FC236}">
                <a16:creationId xmlns:a16="http://schemas.microsoft.com/office/drawing/2014/main" id="{B13EC158-2BDC-4025-BAF6-014891F5C44C}"/>
              </a:ext>
            </a:extLst>
          </p:cNvPr>
          <p:cNvSpPr>
            <a:spLocks xmlns:a="http://schemas.openxmlformats.org/drawingml/2006/main" noGrp="1"/>
          </p:cNvSpPr>
          <p:nvPr/>
        </p:nvSpPr>
        <p:spPr>
          <a:xfrm xmlns:a="http://schemas.openxmlformats.org/drawingml/2006/main">
            <a:off x="10048875" y="3171825"/>
            <a:ext cx="1619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175" b="1">
                <a:solidFill>
                  <a:srgbClr val="007C98"/>
                </a:solidFill>
                <a:latin typeface="Arial"/>
                <a:ea typeface="Arial"/>
                <a:cs typeface="Arial"/>
              </a:defRPr>
            </a:defPPr>
            <a:lvl1pPr>
              <a:defRPr sz="2175" b="1">
                <a:solidFill>
                  <a:srgbClr val="007C98"/>
                </a:solidFill>
                <a:latin typeface="Arial"/>
                <a:ea typeface="Arial"/>
                <a:cs typeface="Arial"/>
              </a:defRPr>
            </a:lvl1pPr>
            <a:lvl2pPr>
              <a:defRPr sz="2175" b="1">
                <a:solidFill>
                  <a:srgbClr val="007C98"/>
                </a:solidFill>
                <a:latin typeface="Arial"/>
                <a:ea typeface="Arial"/>
                <a:cs typeface="Arial"/>
              </a:defRPr>
            </a:lvl2pPr>
            <a:lvl3pPr>
              <a:defRPr sz="2175" b="1">
                <a:solidFill>
                  <a:srgbClr val="007C98"/>
                </a:solidFill>
                <a:latin typeface="Arial"/>
                <a:ea typeface="Arial"/>
                <a:cs typeface="Arial"/>
              </a:defRPr>
            </a:lvl3pPr>
            <a:lvl4pPr>
              <a:defRPr sz="2175" b="1">
                <a:solidFill>
                  <a:srgbClr val="007C98"/>
                </a:solidFill>
                <a:latin typeface="Arial"/>
                <a:ea typeface="Arial"/>
                <a:cs typeface="Arial"/>
              </a:defRPr>
            </a:lvl4pPr>
            <a:lvl5pPr>
              <a:defRPr sz="2175" b="1">
                <a:solidFill>
                  <a:srgbClr val="007C98"/>
                </a:solidFill>
                <a:latin typeface="Arial"/>
                <a:ea typeface="Arial"/>
                <a:cs typeface="Arial"/>
              </a:defRPr>
            </a:lvl5pPr>
            <a:lvl6pPr>
              <a:defRPr sz="2175" b="1">
                <a:solidFill>
                  <a:srgbClr val="007C98"/>
                </a:solidFill>
                <a:latin typeface="Arial"/>
                <a:ea typeface="Arial"/>
                <a:cs typeface="Arial"/>
              </a:defRPr>
            </a:lvl6pPr>
            <a:lvl7pPr>
              <a:defRPr sz="2175" b="1">
                <a:solidFill>
                  <a:srgbClr val="007C98"/>
                </a:solidFill>
                <a:latin typeface="Arial"/>
                <a:ea typeface="Arial"/>
                <a:cs typeface="Arial"/>
              </a:defRPr>
            </a:lvl7pPr>
            <a:lvl8pPr>
              <a:defRPr sz="2175" b="1">
                <a:solidFill>
                  <a:srgbClr val="007C98"/>
                </a:solidFill>
                <a:latin typeface="Arial"/>
                <a:ea typeface="Arial"/>
                <a:cs typeface="Arial"/>
              </a:defRPr>
            </a:lvl8pPr>
            <a:lvl9pPr>
              <a:defRPr sz="2175" b="1">
                <a:solidFill>
                  <a:srgbClr val="007C98"/>
                </a:solidFill>
                <a:latin typeface="Arial"/>
                <a:ea typeface="Arial"/>
                <a:cs typeface="Arial"/>
              </a:defRPr>
            </a:lvl9pPr>
          </a:lstStyle>
          <a:p xmlns:a="http://schemas.openxmlformats.org/drawingml/2006/main">
            <a:pPr>
              <a:defRPr sz="2175" b="1">
                <a:solidFill>
                  <a:srgbClr val="007C98"/>
                </a:solidFill>
                <a:latin typeface="Arial"/>
                <a:ea typeface="Arial"/>
                <a:cs typeface="Arial"/>
              </a:defRPr>
            </a:pPr>
            <a:r>
              <a:rPr sz="2175" b="1">
                <a:solidFill>
                  <a:srgbClr val="007C98"/>
                </a:solidFill>
                <a:latin typeface="Arial"/>
                <a:ea typeface="Arial"/>
                <a:cs typeface="Arial"/>
              </a:rPr>
              <a:t>57.529°</a:t>
            </a:r>
          </a:p>
        </p:txBody>
      </p:sp>
      <p:sp>
        <p:nvSpPr>
          <p:cNvPr id="21" name="60° target">
            <a:extLst xmlns:a="http://schemas.openxmlformats.org/drawingml/2006/main">
              <a:ext uri="{FF2B5EF4-FFF2-40B4-BE49-F238E27FC236}">
                <a16:creationId xmlns:a16="http://schemas.microsoft.com/office/drawing/2014/main" id="{6D5E19FA-03AC-46E1-BDBD-31DF805DD503}"/>
              </a:ext>
            </a:extLst>
          </p:cNvPr>
          <p:cNvSpPr>
            <a:spLocks xmlns:a="http://schemas.openxmlformats.org/drawingml/2006/main" noGrp="1"/>
          </p:cNvSpPr>
          <p:nvPr/>
        </p:nvSpPr>
        <p:spPr>
          <a:xfrm xmlns:a="http://schemas.openxmlformats.org/drawingml/2006/main">
            <a:off x="9544050" y="2314575"/>
            <a:ext cx="20764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725" b="0">
                <a:solidFill>
                  <a:srgbClr val="5B6E82"/>
                </a:solidFill>
                <a:latin typeface="Arial"/>
                <a:ea typeface="Arial"/>
                <a:cs typeface="Arial"/>
              </a:defRPr>
            </a:defPPr>
            <a:lvl1pPr>
              <a:defRPr sz="1725" b="0">
                <a:solidFill>
                  <a:srgbClr val="5B6E82"/>
                </a:solidFill>
                <a:latin typeface="Arial"/>
                <a:ea typeface="Arial"/>
                <a:cs typeface="Arial"/>
              </a:defRPr>
            </a:lvl1pPr>
            <a:lvl2pPr>
              <a:defRPr sz="1725" b="0">
                <a:solidFill>
                  <a:srgbClr val="5B6E82"/>
                </a:solidFill>
                <a:latin typeface="Arial"/>
                <a:ea typeface="Arial"/>
                <a:cs typeface="Arial"/>
              </a:defRPr>
            </a:lvl2pPr>
            <a:lvl3pPr>
              <a:defRPr sz="1725" b="0">
                <a:solidFill>
                  <a:srgbClr val="5B6E82"/>
                </a:solidFill>
                <a:latin typeface="Arial"/>
                <a:ea typeface="Arial"/>
                <a:cs typeface="Arial"/>
              </a:defRPr>
            </a:lvl3pPr>
            <a:lvl4pPr>
              <a:defRPr sz="1725" b="0">
                <a:solidFill>
                  <a:srgbClr val="5B6E82"/>
                </a:solidFill>
                <a:latin typeface="Arial"/>
                <a:ea typeface="Arial"/>
                <a:cs typeface="Arial"/>
              </a:defRPr>
            </a:lvl4pPr>
            <a:lvl5pPr>
              <a:defRPr sz="1725" b="0">
                <a:solidFill>
                  <a:srgbClr val="5B6E82"/>
                </a:solidFill>
                <a:latin typeface="Arial"/>
                <a:ea typeface="Arial"/>
                <a:cs typeface="Arial"/>
              </a:defRPr>
            </a:lvl5pPr>
            <a:lvl6pPr>
              <a:defRPr sz="1725" b="0">
                <a:solidFill>
                  <a:srgbClr val="5B6E82"/>
                </a:solidFill>
                <a:latin typeface="Arial"/>
                <a:ea typeface="Arial"/>
                <a:cs typeface="Arial"/>
              </a:defRPr>
            </a:lvl6pPr>
            <a:lvl7pPr>
              <a:defRPr sz="1725" b="0">
                <a:solidFill>
                  <a:srgbClr val="5B6E82"/>
                </a:solidFill>
                <a:latin typeface="Arial"/>
                <a:ea typeface="Arial"/>
                <a:cs typeface="Arial"/>
              </a:defRPr>
            </a:lvl7pPr>
            <a:lvl8pPr>
              <a:defRPr sz="1725" b="0">
                <a:solidFill>
                  <a:srgbClr val="5B6E82"/>
                </a:solidFill>
                <a:latin typeface="Arial"/>
                <a:ea typeface="Arial"/>
                <a:cs typeface="Arial"/>
              </a:defRPr>
            </a:lvl8pPr>
            <a:lvl9pPr>
              <a:defRPr sz="1725" b="0">
                <a:solidFill>
                  <a:srgbClr val="5B6E82"/>
                </a:solidFill>
                <a:latin typeface="Arial"/>
                <a:ea typeface="Arial"/>
                <a:cs typeface="Arial"/>
              </a:defRPr>
            </a:lvl9pPr>
          </a:lstStyle>
          <a:p xmlns:a="http://schemas.openxmlformats.org/drawingml/2006/main">
            <a:pPr>
              <a:defRPr sz="1725" b="0">
                <a:solidFill>
                  <a:srgbClr val="5B6E82"/>
                </a:solidFill>
                <a:latin typeface="Arial"/>
                <a:ea typeface="Arial"/>
                <a:cs typeface="Arial"/>
              </a:defRPr>
            </a:pPr>
            <a:r>
              <a:rPr sz="1725" b="0">
                <a:solidFill>
                  <a:srgbClr val="5B6E82"/>
                </a:solidFill>
                <a:latin typeface="Arial"/>
                <a:ea typeface="Arial"/>
                <a:cs typeface="Arial"/>
              </a:rPr>
              <a:t>60° target</a:t>
            </a:r>
          </a:p>
        </p:txBody>
      </p:sp>
      <p:sp>
        <p:nvSpPr>
          <p:cNvPr id="22" name="(0.531346, 0.834973)">
            <a:extLst xmlns:a="http://schemas.openxmlformats.org/drawingml/2006/main">
              <a:ext uri="{FF2B5EF4-FFF2-40B4-BE49-F238E27FC236}">
                <a16:creationId xmlns:a16="http://schemas.microsoft.com/office/drawing/2014/main" id="{6A9A2019-789A-4922-B737-DAFCDABB1029}"/>
              </a:ext>
            </a:extLst>
          </p:cNvPr>
          <p:cNvSpPr>
            <a:spLocks xmlns:a="http://schemas.openxmlformats.org/drawingml/2006/main" noGrp="1"/>
          </p:cNvSpPr>
          <p:nvPr/>
        </p:nvSpPr>
        <p:spPr>
          <a:xfrm xmlns:a="http://schemas.openxmlformats.org/drawingml/2006/main">
            <a:off x="7915275" y="5848350"/>
            <a:ext cx="37147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875" b="0">
                <a:solidFill>
                  <a:srgbClr val="152A43"/>
                </a:solidFill>
                <a:latin typeface="Arial"/>
                <a:ea typeface="Arial"/>
                <a:cs typeface="Arial"/>
              </a:defRPr>
            </a:defPPr>
            <a:lvl1pPr>
              <a:defRPr sz="1875" b="0">
                <a:solidFill>
                  <a:srgbClr val="152A43"/>
                </a:solidFill>
                <a:latin typeface="Arial"/>
                <a:ea typeface="Arial"/>
                <a:cs typeface="Arial"/>
              </a:defRPr>
            </a:lvl1pPr>
            <a:lvl2pPr>
              <a:defRPr sz="1875" b="0">
                <a:solidFill>
                  <a:srgbClr val="152A43"/>
                </a:solidFill>
                <a:latin typeface="Arial"/>
                <a:ea typeface="Arial"/>
                <a:cs typeface="Arial"/>
              </a:defRPr>
            </a:lvl2pPr>
            <a:lvl3pPr>
              <a:defRPr sz="1875" b="0">
                <a:solidFill>
                  <a:srgbClr val="152A43"/>
                </a:solidFill>
                <a:latin typeface="Arial"/>
                <a:ea typeface="Arial"/>
                <a:cs typeface="Arial"/>
              </a:defRPr>
            </a:lvl3pPr>
            <a:lvl4pPr>
              <a:defRPr sz="1875" b="0">
                <a:solidFill>
                  <a:srgbClr val="152A43"/>
                </a:solidFill>
                <a:latin typeface="Arial"/>
                <a:ea typeface="Arial"/>
                <a:cs typeface="Arial"/>
              </a:defRPr>
            </a:lvl4pPr>
            <a:lvl5pPr>
              <a:defRPr sz="1875" b="0">
                <a:solidFill>
                  <a:srgbClr val="152A43"/>
                </a:solidFill>
                <a:latin typeface="Arial"/>
                <a:ea typeface="Arial"/>
                <a:cs typeface="Arial"/>
              </a:defRPr>
            </a:lvl5pPr>
            <a:lvl6pPr>
              <a:defRPr sz="1875" b="0">
                <a:solidFill>
                  <a:srgbClr val="152A43"/>
                </a:solidFill>
                <a:latin typeface="Arial"/>
                <a:ea typeface="Arial"/>
                <a:cs typeface="Arial"/>
              </a:defRPr>
            </a:lvl6pPr>
            <a:lvl7pPr>
              <a:defRPr sz="1875" b="0">
                <a:solidFill>
                  <a:srgbClr val="152A43"/>
                </a:solidFill>
                <a:latin typeface="Arial"/>
                <a:ea typeface="Arial"/>
                <a:cs typeface="Arial"/>
              </a:defRPr>
            </a:lvl7pPr>
            <a:lvl8pPr>
              <a:defRPr sz="1875" b="0">
                <a:solidFill>
                  <a:srgbClr val="152A43"/>
                </a:solidFill>
                <a:latin typeface="Arial"/>
                <a:ea typeface="Arial"/>
                <a:cs typeface="Arial"/>
              </a:defRPr>
            </a:lvl8pPr>
            <a:lvl9pPr>
              <a:defRPr sz="1875" b="0">
                <a:solidFill>
                  <a:srgbClr val="152A43"/>
                </a:solidFill>
                <a:latin typeface="Arial"/>
                <a:ea typeface="Arial"/>
                <a:cs typeface="Arial"/>
              </a:defRPr>
            </a:lvl9pPr>
          </a:lstStyle>
          <a:p xmlns:a="http://schemas.openxmlformats.org/drawingml/2006/main">
            <a:pPr>
              <a:defRPr sz="1875" b="0">
                <a:solidFill>
                  <a:srgbClr val="152A43"/>
                </a:solidFill>
                <a:latin typeface="Arial"/>
                <a:ea typeface="Arial"/>
                <a:cs typeface="Arial"/>
              </a:defRPr>
            </a:pPr>
            <a:r>
              <a:rPr sz="1875" b="0">
                <a:solidFill>
                  <a:srgbClr val="152A43"/>
                </a:solidFill>
                <a:latin typeface="Arial"/>
                <a:ea typeface="Arial"/>
                <a:cs typeface="Arial"/>
              </a:rPr>
              <a:t>(0.531346, 0.834973)</a:t>
            </a:r>
          </a:p>
        </p:txBody>
      </p:sp>
    </p:spTree>
    <p:extLst>
      <p:ext uri="{BB962C8B-B14F-4D97-AF65-F5344CB8AC3E}">
        <p14:creationId xmlns:p14="http://schemas.microsoft.com/office/powerpoint/2010/main" val="392945805"/>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CONVERGENCE TOWARD 60°">
            <a:extLst xmlns:a="http://schemas.openxmlformats.org/drawingml/2006/main">
              <a:ext uri="{FF2B5EF4-FFF2-40B4-BE49-F238E27FC236}">
                <a16:creationId xmlns:a16="http://schemas.microsoft.com/office/drawing/2014/main" id="{59A9D714-B86B-4CE7-BF50-4E1ABD4AD2A0}"/>
              </a:ext>
            </a:extLst>
          </p:cNvPr>
          <p:cNvSpPr>
            <a:spLocks xmlns:a="http://schemas.openxmlformats.org/drawingml/2006/main" noGrp="1"/>
          </p:cNvSpPr>
          <p:nvPr/>
        </p:nvSpPr>
        <p:spPr>
          <a:xfrm xmlns:a="http://schemas.openxmlformats.org/drawingml/2006/main">
            <a:off x="571500" y="323850"/>
            <a:ext cx="10953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75" b="1">
                <a:solidFill>
                  <a:srgbClr val="007C98"/>
                </a:solidFill>
                <a:latin typeface="Arial"/>
                <a:ea typeface="Arial"/>
                <a:cs typeface="Arial"/>
              </a:defRPr>
            </a:defPPr>
            <a:lvl1pPr>
              <a:defRPr sz="1275" b="1">
                <a:solidFill>
                  <a:srgbClr val="007C98"/>
                </a:solidFill>
                <a:latin typeface="Arial"/>
                <a:ea typeface="Arial"/>
                <a:cs typeface="Arial"/>
              </a:defRPr>
            </a:lvl1pPr>
            <a:lvl2pPr>
              <a:defRPr sz="1275" b="1">
                <a:solidFill>
                  <a:srgbClr val="007C98"/>
                </a:solidFill>
                <a:latin typeface="Arial"/>
                <a:ea typeface="Arial"/>
                <a:cs typeface="Arial"/>
              </a:defRPr>
            </a:lvl2pPr>
            <a:lvl3pPr>
              <a:defRPr sz="1275" b="1">
                <a:solidFill>
                  <a:srgbClr val="007C98"/>
                </a:solidFill>
                <a:latin typeface="Arial"/>
                <a:ea typeface="Arial"/>
                <a:cs typeface="Arial"/>
              </a:defRPr>
            </a:lvl3pPr>
            <a:lvl4pPr>
              <a:defRPr sz="1275" b="1">
                <a:solidFill>
                  <a:srgbClr val="007C98"/>
                </a:solidFill>
                <a:latin typeface="Arial"/>
                <a:ea typeface="Arial"/>
                <a:cs typeface="Arial"/>
              </a:defRPr>
            </a:lvl4pPr>
            <a:lvl5pPr>
              <a:defRPr sz="1275" b="1">
                <a:solidFill>
                  <a:srgbClr val="007C98"/>
                </a:solidFill>
                <a:latin typeface="Arial"/>
                <a:ea typeface="Arial"/>
                <a:cs typeface="Arial"/>
              </a:defRPr>
            </a:lvl5pPr>
            <a:lvl6pPr>
              <a:defRPr sz="1275" b="1">
                <a:solidFill>
                  <a:srgbClr val="007C98"/>
                </a:solidFill>
                <a:latin typeface="Arial"/>
                <a:ea typeface="Arial"/>
                <a:cs typeface="Arial"/>
              </a:defRPr>
            </a:lvl6pPr>
            <a:lvl7pPr>
              <a:defRPr sz="1275" b="1">
                <a:solidFill>
                  <a:srgbClr val="007C98"/>
                </a:solidFill>
                <a:latin typeface="Arial"/>
                <a:ea typeface="Arial"/>
                <a:cs typeface="Arial"/>
              </a:defRPr>
            </a:lvl7pPr>
            <a:lvl8pPr>
              <a:defRPr sz="1275" b="1">
                <a:solidFill>
                  <a:srgbClr val="007C98"/>
                </a:solidFill>
                <a:latin typeface="Arial"/>
                <a:ea typeface="Arial"/>
                <a:cs typeface="Arial"/>
              </a:defRPr>
            </a:lvl8pPr>
            <a:lvl9pPr>
              <a:defRPr sz="1275" b="1">
                <a:solidFill>
                  <a:srgbClr val="007C98"/>
                </a:solidFill>
                <a:latin typeface="Arial"/>
                <a:ea typeface="Arial"/>
                <a:cs typeface="Arial"/>
              </a:defRPr>
            </a:lvl9pPr>
          </a:lstStyle>
          <a:p xmlns:a="http://schemas.openxmlformats.org/drawingml/2006/main">
            <a:pPr>
              <a:defRPr sz="1275" b="1">
                <a:solidFill>
                  <a:srgbClr val="007C98"/>
                </a:solidFill>
                <a:latin typeface="Arial"/>
                <a:ea typeface="Arial"/>
                <a:cs typeface="Arial"/>
              </a:defRPr>
            </a:pPr>
            <a:r>
              <a:rPr sz="1275" b="1">
                <a:solidFill>
                  <a:srgbClr val="007C98"/>
                </a:solidFill>
                <a:latin typeface="Arial"/>
                <a:ea typeface="Arial"/>
                <a:cs typeface="Arial"/>
              </a:rPr>
              <a:t>CONVERGENCE TOWARD 60°</a:t>
            </a:r>
          </a:p>
        </p:txBody>
      </p:sp>
      <p:sp>
        <p:nvSpPr>
          <p:cNvPr id="3" name="The complete 16-step calculation">
            <a:extLst xmlns:a="http://schemas.openxmlformats.org/drawingml/2006/main">
              <a:ext uri="{FF2B5EF4-FFF2-40B4-BE49-F238E27FC236}">
                <a16:creationId xmlns:a16="http://schemas.microsoft.com/office/drawing/2014/main" id="{843F375B-658D-4F15-A769-A4652605C210}"/>
              </a:ext>
            </a:extLst>
          </p:cNvPr>
          <p:cNvSpPr>
            <a:spLocks xmlns:a="http://schemas.openxmlformats.org/drawingml/2006/main" noGrp="1"/>
          </p:cNvSpPr>
          <p:nvPr/>
        </p:nvSpPr>
        <p:spPr>
          <a:xfrm xmlns:a="http://schemas.openxmlformats.org/drawingml/2006/main">
            <a:off x="571500" y="800100"/>
            <a:ext cx="109537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225" b="1">
                <a:solidFill>
                  <a:srgbClr val="152A43"/>
                </a:solidFill>
                <a:latin typeface="Arial"/>
                <a:ea typeface="Arial"/>
                <a:cs typeface="Arial"/>
              </a:defRPr>
            </a:defPPr>
            <a:lvl1pPr>
              <a:defRPr sz="3225" b="1">
                <a:solidFill>
                  <a:srgbClr val="152A43"/>
                </a:solidFill>
                <a:latin typeface="Arial"/>
                <a:ea typeface="Arial"/>
                <a:cs typeface="Arial"/>
              </a:defRPr>
            </a:lvl1pPr>
            <a:lvl2pPr>
              <a:defRPr sz="3225" b="1">
                <a:solidFill>
                  <a:srgbClr val="152A43"/>
                </a:solidFill>
                <a:latin typeface="Arial"/>
                <a:ea typeface="Arial"/>
                <a:cs typeface="Arial"/>
              </a:defRPr>
            </a:lvl2pPr>
            <a:lvl3pPr>
              <a:defRPr sz="3225" b="1">
                <a:solidFill>
                  <a:srgbClr val="152A43"/>
                </a:solidFill>
                <a:latin typeface="Arial"/>
                <a:ea typeface="Arial"/>
                <a:cs typeface="Arial"/>
              </a:defRPr>
            </a:lvl3pPr>
            <a:lvl4pPr>
              <a:defRPr sz="3225" b="1">
                <a:solidFill>
                  <a:srgbClr val="152A43"/>
                </a:solidFill>
                <a:latin typeface="Arial"/>
                <a:ea typeface="Arial"/>
                <a:cs typeface="Arial"/>
              </a:defRPr>
            </a:lvl4pPr>
            <a:lvl5pPr>
              <a:defRPr sz="3225" b="1">
                <a:solidFill>
                  <a:srgbClr val="152A43"/>
                </a:solidFill>
                <a:latin typeface="Arial"/>
                <a:ea typeface="Arial"/>
                <a:cs typeface="Arial"/>
              </a:defRPr>
            </a:lvl5pPr>
            <a:lvl6pPr>
              <a:defRPr sz="3225" b="1">
                <a:solidFill>
                  <a:srgbClr val="152A43"/>
                </a:solidFill>
                <a:latin typeface="Arial"/>
                <a:ea typeface="Arial"/>
                <a:cs typeface="Arial"/>
              </a:defRPr>
            </a:lvl6pPr>
            <a:lvl7pPr>
              <a:defRPr sz="3225" b="1">
                <a:solidFill>
                  <a:srgbClr val="152A43"/>
                </a:solidFill>
                <a:latin typeface="Arial"/>
                <a:ea typeface="Arial"/>
                <a:cs typeface="Arial"/>
              </a:defRPr>
            </a:lvl7pPr>
            <a:lvl8pPr>
              <a:defRPr sz="3225" b="1">
                <a:solidFill>
                  <a:srgbClr val="152A43"/>
                </a:solidFill>
                <a:latin typeface="Arial"/>
                <a:ea typeface="Arial"/>
                <a:cs typeface="Arial"/>
              </a:defRPr>
            </a:lvl8pPr>
            <a:lvl9pPr>
              <a:defRPr sz="3225" b="1">
                <a:solidFill>
                  <a:srgbClr val="152A43"/>
                </a:solidFill>
                <a:latin typeface="Arial"/>
                <a:ea typeface="Arial"/>
                <a:cs typeface="Arial"/>
              </a:defRPr>
            </a:lvl9pPr>
          </a:lstStyle>
          <a:p xmlns:a="http://schemas.openxmlformats.org/drawingml/2006/main">
            <a:pPr>
              <a:defRPr sz="3225" b="1">
                <a:solidFill>
                  <a:srgbClr val="152A43"/>
                </a:solidFill>
                <a:latin typeface="Arial"/>
                <a:ea typeface="Arial"/>
                <a:cs typeface="Arial"/>
              </a:defRPr>
            </a:pPr>
            <a:r>
              <a:rPr sz="3225" b="1">
                <a:solidFill>
                  <a:srgbClr val="152A43"/>
                </a:solidFill>
                <a:latin typeface="Arial"/>
                <a:ea typeface="Arial"/>
                <a:cs typeface="Arial"/>
              </a:rPr>
              <a:t>The complete 16-step calculation</a:t>
            </a:r>
          </a:p>
        </p:txBody>
      </p:sp>
      <p:sp>
        <p:nvSpPr>
          <p:cNvPr id="4" name="08 / 10">
            <a:extLst xmlns:a="http://schemas.openxmlformats.org/drawingml/2006/main">
              <a:ext uri="{FF2B5EF4-FFF2-40B4-BE49-F238E27FC236}">
                <a16:creationId xmlns:a16="http://schemas.microsoft.com/office/drawing/2014/main" id="{947A3ED3-38C6-46DA-BD24-C261E239E919}"/>
              </a:ext>
            </a:extLst>
          </p:cNvPr>
          <p:cNvSpPr>
            <a:spLocks xmlns:a="http://schemas.openxmlformats.org/drawingml/2006/main" noGrp="1"/>
          </p:cNvSpPr>
          <p:nvPr/>
        </p:nvSpPr>
        <p:spPr>
          <a:xfrm xmlns:a="http://schemas.openxmlformats.org/drawingml/2006/main">
            <a:off x="10687050" y="6419850"/>
            <a:ext cx="1047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75" b="0">
                <a:solidFill>
                  <a:srgbClr val="5B6E82"/>
                </a:solidFill>
                <a:latin typeface="Arial"/>
                <a:ea typeface="Arial"/>
                <a:cs typeface="Arial"/>
              </a:defRPr>
            </a:defPPr>
            <a:lvl1pPr>
              <a:defRPr sz="1275" b="0">
                <a:solidFill>
                  <a:srgbClr val="5B6E82"/>
                </a:solidFill>
                <a:latin typeface="Arial"/>
                <a:ea typeface="Arial"/>
                <a:cs typeface="Arial"/>
              </a:defRPr>
            </a:lvl1pPr>
            <a:lvl2pPr>
              <a:defRPr sz="1275" b="0">
                <a:solidFill>
                  <a:srgbClr val="5B6E82"/>
                </a:solidFill>
                <a:latin typeface="Arial"/>
                <a:ea typeface="Arial"/>
                <a:cs typeface="Arial"/>
              </a:defRPr>
            </a:lvl2pPr>
            <a:lvl3pPr>
              <a:defRPr sz="1275" b="0">
                <a:solidFill>
                  <a:srgbClr val="5B6E82"/>
                </a:solidFill>
                <a:latin typeface="Arial"/>
                <a:ea typeface="Arial"/>
                <a:cs typeface="Arial"/>
              </a:defRPr>
            </a:lvl3pPr>
            <a:lvl4pPr>
              <a:defRPr sz="1275" b="0">
                <a:solidFill>
                  <a:srgbClr val="5B6E82"/>
                </a:solidFill>
                <a:latin typeface="Arial"/>
                <a:ea typeface="Arial"/>
                <a:cs typeface="Arial"/>
              </a:defRPr>
            </a:lvl4pPr>
            <a:lvl5pPr>
              <a:defRPr sz="1275" b="0">
                <a:solidFill>
                  <a:srgbClr val="5B6E82"/>
                </a:solidFill>
                <a:latin typeface="Arial"/>
                <a:ea typeface="Arial"/>
                <a:cs typeface="Arial"/>
              </a:defRPr>
            </a:lvl5pPr>
            <a:lvl6pPr>
              <a:defRPr sz="1275" b="0">
                <a:solidFill>
                  <a:srgbClr val="5B6E82"/>
                </a:solidFill>
                <a:latin typeface="Arial"/>
                <a:ea typeface="Arial"/>
                <a:cs typeface="Arial"/>
              </a:defRPr>
            </a:lvl6pPr>
            <a:lvl7pPr>
              <a:defRPr sz="1275" b="0">
                <a:solidFill>
                  <a:srgbClr val="5B6E82"/>
                </a:solidFill>
                <a:latin typeface="Arial"/>
                <a:ea typeface="Arial"/>
                <a:cs typeface="Arial"/>
              </a:defRPr>
            </a:lvl7pPr>
            <a:lvl8pPr>
              <a:defRPr sz="1275" b="0">
                <a:solidFill>
                  <a:srgbClr val="5B6E82"/>
                </a:solidFill>
                <a:latin typeface="Arial"/>
                <a:ea typeface="Arial"/>
                <a:cs typeface="Arial"/>
              </a:defRPr>
            </a:lvl8pPr>
            <a:lvl9pPr>
              <a:defRPr sz="1275" b="0">
                <a:solidFill>
                  <a:srgbClr val="5B6E82"/>
                </a:solidFill>
                <a:latin typeface="Arial"/>
                <a:ea typeface="Arial"/>
                <a:cs typeface="Arial"/>
              </a:defRPr>
            </a:lvl9pPr>
          </a:lstStyle>
          <a:p xmlns:a="http://schemas.openxmlformats.org/drawingml/2006/main">
            <a:pPr>
              <a:defRPr sz="1275" b="0">
                <a:solidFill>
                  <a:srgbClr val="5B6E82"/>
                </a:solidFill>
                <a:latin typeface="Arial"/>
                <a:ea typeface="Arial"/>
                <a:cs typeface="Arial"/>
              </a:defRPr>
            </a:pPr>
            <a:r>
              <a:rPr sz="1275" b="0">
                <a:solidFill>
                  <a:srgbClr val="5B6E82"/>
                </a:solidFill>
                <a:latin typeface="Arial"/>
                <a:ea typeface="Arial"/>
                <a:cs typeface="Arial"/>
              </a:rPr>
              <a:t>08 / 10</a:t>
            </a:r>
          </a:p>
        </p:txBody>
      </p:sp>
      <p:sp>
        <p:nvSpPr>
          <p:cNvPr id="5" name="Updated state after each iteration. Calculations r">
            <a:extLst xmlns:a="http://schemas.openxmlformats.org/drawingml/2006/main">
              <a:ext uri="{FF2B5EF4-FFF2-40B4-BE49-F238E27FC236}">
                <a16:creationId xmlns:a16="http://schemas.microsoft.com/office/drawing/2014/main" id="{DEB20B20-7B01-403D-8543-FAF654FE309F}"/>
              </a:ext>
            </a:extLst>
          </p:cNvPr>
          <p:cNvSpPr>
            <a:spLocks xmlns:a="http://schemas.openxmlformats.org/drawingml/2006/main" noGrp="1"/>
          </p:cNvSpPr>
          <p:nvPr/>
        </p:nvSpPr>
        <p:spPr>
          <a:xfrm xmlns:a="http://schemas.openxmlformats.org/drawingml/2006/main">
            <a:off x="571500" y="1743075"/>
            <a:ext cx="10858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875" b="0">
                <a:solidFill>
                  <a:srgbClr val="5B6E82"/>
                </a:solidFill>
                <a:latin typeface="Arial"/>
                <a:ea typeface="Arial"/>
                <a:cs typeface="Arial"/>
              </a:defRPr>
            </a:defPPr>
            <a:lvl1pPr>
              <a:defRPr sz="1875" b="0">
                <a:solidFill>
                  <a:srgbClr val="5B6E82"/>
                </a:solidFill>
                <a:latin typeface="Arial"/>
                <a:ea typeface="Arial"/>
                <a:cs typeface="Arial"/>
              </a:defRPr>
            </a:lvl1pPr>
            <a:lvl2pPr>
              <a:defRPr sz="1875" b="0">
                <a:solidFill>
                  <a:srgbClr val="5B6E82"/>
                </a:solidFill>
                <a:latin typeface="Arial"/>
                <a:ea typeface="Arial"/>
                <a:cs typeface="Arial"/>
              </a:defRPr>
            </a:lvl2pPr>
            <a:lvl3pPr>
              <a:defRPr sz="1875" b="0">
                <a:solidFill>
                  <a:srgbClr val="5B6E82"/>
                </a:solidFill>
                <a:latin typeface="Arial"/>
                <a:ea typeface="Arial"/>
                <a:cs typeface="Arial"/>
              </a:defRPr>
            </a:lvl3pPr>
            <a:lvl4pPr>
              <a:defRPr sz="1875" b="0">
                <a:solidFill>
                  <a:srgbClr val="5B6E82"/>
                </a:solidFill>
                <a:latin typeface="Arial"/>
                <a:ea typeface="Arial"/>
                <a:cs typeface="Arial"/>
              </a:defRPr>
            </a:lvl4pPr>
            <a:lvl5pPr>
              <a:defRPr sz="1875" b="0">
                <a:solidFill>
                  <a:srgbClr val="5B6E82"/>
                </a:solidFill>
                <a:latin typeface="Arial"/>
                <a:ea typeface="Arial"/>
                <a:cs typeface="Arial"/>
              </a:defRPr>
            </a:lvl5pPr>
            <a:lvl6pPr>
              <a:defRPr sz="1875" b="0">
                <a:solidFill>
                  <a:srgbClr val="5B6E82"/>
                </a:solidFill>
                <a:latin typeface="Arial"/>
                <a:ea typeface="Arial"/>
                <a:cs typeface="Arial"/>
              </a:defRPr>
            </a:lvl6pPr>
            <a:lvl7pPr>
              <a:defRPr sz="1875" b="0">
                <a:solidFill>
                  <a:srgbClr val="5B6E82"/>
                </a:solidFill>
                <a:latin typeface="Arial"/>
                <a:ea typeface="Arial"/>
                <a:cs typeface="Arial"/>
              </a:defRPr>
            </a:lvl7pPr>
            <a:lvl8pPr>
              <a:defRPr sz="1875" b="0">
                <a:solidFill>
                  <a:srgbClr val="5B6E82"/>
                </a:solidFill>
                <a:latin typeface="Arial"/>
                <a:ea typeface="Arial"/>
                <a:cs typeface="Arial"/>
              </a:defRPr>
            </a:lvl8pPr>
            <a:lvl9pPr>
              <a:defRPr sz="1875" b="0">
                <a:solidFill>
                  <a:srgbClr val="5B6E82"/>
                </a:solidFill>
                <a:latin typeface="Arial"/>
                <a:ea typeface="Arial"/>
                <a:cs typeface="Arial"/>
              </a:defRPr>
            </a:lvl9pPr>
          </a:lstStyle>
          <a:p xmlns:a="http://schemas.openxmlformats.org/drawingml/2006/main">
            <a:pPr>
              <a:defRPr sz="1875" b="0">
                <a:solidFill>
                  <a:srgbClr val="5B6E82"/>
                </a:solidFill>
                <a:latin typeface="Arial"/>
                <a:ea typeface="Arial"/>
                <a:cs typeface="Arial"/>
              </a:defRPr>
            </a:pPr>
            <a:r>
              <a:rPr sz="1875" b="0">
                <a:solidFill>
                  <a:srgbClr val="5B6E82"/>
                </a:solidFill>
                <a:latin typeface="Arial"/>
                <a:ea typeface="Arial"/>
                <a:cs typeface="Arial"/>
              </a:rPr>
              <a:t>Updated state after each iteration. Calculations retain full precision.</a:t>
            </a:r>
          </a:p>
        </p:txBody>
      </p:sp>
      <p:graphicFrame>
        <p:nvGraphicFramePr>
          <p:cNvPr id="6" name="">
            <a:extLst xmlns:a="http://schemas.openxmlformats.org/drawingml/2006/main">
              <a:ext uri="{FF2B5EF4-FFF2-40B4-BE49-F238E27FC236}">
                <a16:creationId xmlns:a16="http://schemas.microsoft.com/office/drawing/2014/main" id="{B2F4405C-484F-4386-BB14-9BA3B33978B0}"/>
              </a:ext>
            </a:extLst>
          </p:cNvPr>
          <p:cNvGraphicFramePr/>
          <p:nvPr/>
        </p:nvGraphicFramePr>
        <p:xfrm>
          <a:off xmlns:a="http://schemas.openxmlformats.org/drawingml/2006/main" x="571500" y="2390775"/>
          <a:ext xmlns:a="http://schemas.openxmlformats.org/drawingml/2006/main" cx="5372100" cy="3552825"/>
        </p:xfrm>
        <a:graphic xmlns:a="http://schemas.openxmlformats.org/drawingml/2006/main">
          <a:graphicData uri="http://schemas.openxmlformats.org/drawingml/2006/table">
            <a:tbl>
              <a:tblPr/>
              <a:tblGrid>
                <a:gridCol w="529644"/>
                <a:gridCol w="1513268"/>
                <a:gridCol w="1513268"/>
                <a:gridCol w="1815921"/>
              </a:tblGrid>
              <a:tr h="394758">
                <a:tc>
                  <a:txBody>
                    <a:bodyPr/>
                    <a:lstStyle/>
                    <a:p>
                      <a:r>
                        <a:rPr sz="1650" b="1">
                          <a:solidFill>
                            <a:srgbClr val="FFFFFF"/>
                          </a:solidFill>
                          <a:latin typeface="Arial"/>
                          <a:ea typeface="Arial"/>
                          <a:cs typeface="Arial"/>
                        </a:rPr>
                        <a:t>i</a:t>
                      </a:r>
                    </a:p>
                  </a:txBody>
                  <a:tcPr marL="114300" marR="95250" marT="47625" marB="47625">
                    <a:lnL w="7620">
                      <a:solidFill>
                        <a:srgbClr val="D0DFE7"/>
                      </a:solidFill>
                    </a:lnL>
                    <a:lnR w="7620">
                      <a:solidFill>
                        <a:srgbClr val="D0DFE7"/>
                      </a:solidFill>
                    </a:lnR>
                    <a:lnT w="7620">
                      <a:solidFill>
                        <a:srgbClr val="D0DFE7"/>
                      </a:solidFill>
                    </a:lnT>
                    <a:lnB w="7620">
                      <a:solidFill>
                        <a:srgbClr val="D0DFE7"/>
                      </a:solidFill>
                    </a:lnB>
                    <a:solidFill>
                      <a:srgbClr val="0C1D35"/>
                    </a:solidFill>
                  </a:tcPr>
                </a:tc>
                <a:tc>
                  <a:txBody>
                    <a:bodyPr/>
                    <a:lstStyle/>
                    <a:p>
                      <a:r>
                        <a:rPr sz="1650" b="1">
                          <a:solidFill>
                            <a:srgbClr val="FFFFFF"/>
                          </a:solidFill>
                          <a:latin typeface="Arial"/>
                          <a:ea typeface="Arial"/>
                          <a:cs typeface="Arial"/>
                        </a:rPr>
                        <a:t>xᵢ₊₁</a:t>
                      </a:r>
                    </a:p>
                  </a:txBody>
                  <a:tcPr marL="114300" marR="95250" marT="47625" marB="47625">
                    <a:lnR w="7620">
                      <a:solidFill>
                        <a:srgbClr val="D0DFE7"/>
                      </a:solidFill>
                    </a:lnR>
                    <a:lnT w="7620">
                      <a:solidFill>
                        <a:srgbClr val="D0DFE7"/>
                      </a:solidFill>
                    </a:lnT>
                    <a:lnB w="7620">
                      <a:solidFill>
                        <a:srgbClr val="D0DFE7"/>
                      </a:solidFill>
                    </a:lnB>
                    <a:solidFill>
                      <a:srgbClr val="0C1D35"/>
                    </a:solidFill>
                  </a:tcPr>
                </a:tc>
                <a:tc>
                  <a:txBody>
                    <a:bodyPr/>
                    <a:lstStyle/>
                    <a:p>
                      <a:r>
                        <a:rPr sz="1650" b="1">
                          <a:solidFill>
                            <a:srgbClr val="FFFFFF"/>
                          </a:solidFill>
                          <a:latin typeface="Arial"/>
                          <a:ea typeface="Arial"/>
                          <a:cs typeface="Arial"/>
                        </a:rPr>
                        <a:t>yᵢ₊₁</a:t>
                      </a:r>
                    </a:p>
                  </a:txBody>
                  <a:tcPr marL="114300" marR="95250" marT="47625" marB="47625">
                    <a:lnR w="7620">
                      <a:solidFill>
                        <a:srgbClr val="D0DFE7"/>
                      </a:solidFill>
                    </a:lnR>
                    <a:lnT w="7620">
                      <a:solidFill>
                        <a:srgbClr val="D0DFE7"/>
                      </a:solidFill>
                    </a:lnT>
                    <a:lnB w="7620">
                      <a:solidFill>
                        <a:srgbClr val="D0DFE7"/>
                      </a:solidFill>
                    </a:lnB>
                    <a:solidFill>
                      <a:srgbClr val="0C1D35"/>
                    </a:solidFill>
                  </a:tcPr>
                </a:tc>
                <a:tc>
                  <a:txBody>
                    <a:bodyPr/>
                    <a:lstStyle/>
                    <a:p>
                      <a:r>
                        <a:rPr sz="1650" b="1">
                          <a:solidFill>
                            <a:srgbClr val="FFFFFF"/>
                          </a:solidFill>
                          <a:latin typeface="Arial"/>
                          <a:ea typeface="Arial"/>
                          <a:cs typeface="Arial"/>
                        </a:rPr>
                        <a:t>zᵢ₊₁ (°)</a:t>
                      </a:r>
                    </a:p>
                  </a:txBody>
                  <a:tcPr marL="114300" marR="95250" marT="47625" marB="47625">
                    <a:lnR w="7620">
                      <a:solidFill>
                        <a:srgbClr val="D0DFE7"/>
                      </a:solidFill>
                    </a:lnR>
                    <a:lnT w="7620">
                      <a:solidFill>
                        <a:srgbClr val="D0DFE7"/>
                      </a:solidFill>
                    </a:lnT>
                    <a:lnB w="7620">
                      <a:solidFill>
                        <a:srgbClr val="D0DFE7"/>
                      </a:solidFill>
                    </a:lnB>
                    <a:solidFill>
                      <a:srgbClr val="0C1D35"/>
                    </a:solidFill>
                  </a:tcPr>
                </a:tc>
              </a:tr>
              <a:tr h="394758">
                <a:tc>
                  <a:txBody>
                    <a:bodyPr/>
                    <a:lstStyle/>
                    <a:p>
                      <a:r>
                        <a:rPr sz="1650" b="0">
                          <a:solidFill>
                            <a:srgbClr val="152A43"/>
                          </a:solidFill>
                          <a:latin typeface="Arial"/>
                          <a:ea typeface="Arial"/>
                          <a:cs typeface="Arial"/>
                        </a:rPr>
                        <a:t>0</a:t>
                      </a:r>
                    </a:p>
                  </a:txBody>
                  <a:tcPr marL="114300" marR="95250" marT="47625" marB="47625">
                    <a:lnL w="7620">
                      <a:solidFill>
                        <a:srgbClr val="D0DFE7"/>
                      </a:solidFill>
                    </a:lnL>
                    <a:lnR w="7620">
                      <a:solidFill>
                        <a:srgbClr val="D0DFE7"/>
                      </a:solidFill>
                    </a:lnR>
                    <a:lnB w="7620">
                      <a:solidFill>
                        <a:srgbClr val="D0DFE7"/>
                      </a:solidFill>
                    </a:lnB>
                    <a:solidFill>
                      <a:srgbClr val="FFFFFF"/>
                    </a:solidFill>
                  </a:tcPr>
                </a:tc>
                <a:tc>
                  <a:txBody>
                    <a:bodyPr/>
                    <a:lstStyle/>
                    <a:p>
                      <a:r>
                        <a:rPr sz="1650" b="0">
                          <a:solidFill>
                            <a:srgbClr val="152A43"/>
                          </a:solidFill>
                          <a:latin typeface="Arial"/>
                          <a:ea typeface="Arial"/>
                          <a:cs typeface="Arial"/>
                        </a:rPr>
                        <a:t>0.607253</a:t>
                      </a:r>
                    </a:p>
                  </a:txBody>
                  <a:tcPr marL="114300" marR="95250" marT="47625" marB="47625">
                    <a:lnR w="7620">
                      <a:solidFill>
                        <a:srgbClr val="D0DFE7"/>
                      </a:solidFill>
                    </a:lnR>
                    <a:lnB w="7620">
                      <a:solidFill>
                        <a:srgbClr val="D0DFE7"/>
                      </a:solidFill>
                    </a:lnB>
                    <a:solidFill>
                      <a:srgbClr val="FFFFFF"/>
                    </a:solidFill>
                  </a:tcPr>
                </a:tc>
                <a:tc>
                  <a:txBody>
                    <a:bodyPr/>
                    <a:lstStyle/>
                    <a:p>
                      <a:r>
                        <a:rPr sz="1650" b="0">
                          <a:solidFill>
                            <a:srgbClr val="152A43"/>
                          </a:solidFill>
                          <a:latin typeface="Arial"/>
                          <a:ea typeface="Arial"/>
                          <a:cs typeface="Arial"/>
                        </a:rPr>
                        <a:t>0.607253</a:t>
                      </a:r>
                    </a:p>
                  </a:txBody>
                  <a:tcPr marL="114300" marR="95250" marT="47625" marB="47625">
                    <a:lnR w="7620">
                      <a:solidFill>
                        <a:srgbClr val="D0DFE7"/>
                      </a:solidFill>
                    </a:lnR>
                    <a:lnB w="7620">
                      <a:solidFill>
                        <a:srgbClr val="D0DFE7"/>
                      </a:solidFill>
                    </a:lnB>
                    <a:solidFill>
                      <a:srgbClr val="FFFFFF"/>
                    </a:solidFill>
                  </a:tcPr>
                </a:tc>
                <a:tc>
                  <a:txBody>
                    <a:bodyPr/>
                    <a:lstStyle/>
                    <a:p>
                      <a:r>
                        <a:rPr sz="1650" b="0">
                          <a:solidFill>
                            <a:srgbClr val="152A43"/>
                          </a:solidFill>
                          <a:latin typeface="Arial"/>
                          <a:ea typeface="Arial"/>
                          <a:cs typeface="Arial"/>
                        </a:rPr>
                        <a:t>15.000000</a:t>
                      </a:r>
                    </a:p>
                  </a:txBody>
                  <a:tcPr marL="114300" marR="95250" marT="47625" marB="47625">
                    <a:lnR w="7620">
                      <a:solidFill>
                        <a:srgbClr val="D0DFE7"/>
                      </a:solidFill>
                    </a:lnR>
                    <a:lnB w="7620">
                      <a:solidFill>
                        <a:srgbClr val="D0DFE7"/>
                      </a:solidFill>
                    </a:lnB>
                    <a:solidFill>
                      <a:srgbClr val="FFFFFF"/>
                    </a:solidFill>
                  </a:tcPr>
                </a:tc>
              </a:tr>
              <a:tr h="394758">
                <a:tc>
                  <a:txBody>
                    <a:bodyPr/>
                    <a:lstStyle/>
                    <a:p>
                      <a:r>
                        <a:rPr sz="1650" b="0">
                          <a:solidFill>
                            <a:srgbClr val="152A43"/>
                          </a:solidFill>
                          <a:latin typeface="Arial"/>
                          <a:ea typeface="Arial"/>
                          <a:cs typeface="Arial"/>
                        </a:rPr>
                        <a:t>1</a:t>
                      </a:r>
                    </a:p>
                  </a:txBody>
                  <a:tcPr marL="114300" marR="95250" marT="47625" marB="47625">
                    <a:lnL w="7620">
                      <a:solidFill>
                        <a:srgbClr val="D0DFE7"/>
                      </a:solidFill>
                    </a:lnL>
                    <a:lnR w="7620">
                      <a:solidFill>
                        <a:srgbClr val="D0DFE7"/>
                      </a:solidFill>
                    </a:lnR>
                    <a:lnB w="7620">
                      <a:solidFill>
                        <a:srgbClr val="D0DFE7"/>
                      </a:solidFill>
                    </a:lnB>
                    <a:solidFill>
                      <a:srgbClr val="E8F4F8"/>
                    </a:solidFill>
                  </a:tcPr>
                </a:tc>
                <a:tc>
                  <a:txBody>
                    <a:bodyPr/>
                    <a:lstStyle/>
                    <a:p>
                      <a:r>
                        <a:rPr sz="1650" b="0">
                          <a:solidFill>
                            <a:srgbClr val="152A43"/>
                          </a:solidFill>
                          <a:latin typeface="Arial"/>
                          <a:ea typeface="Arial"/>
                          <a:cs typeface="Arial"/>
                        </a:rPr>
                        <a:t>0.303626</a:t>
                      </a:r>
                    </a:p>
                  </a:txBody>
                  <a:tcPr marL="114300" marR="95250" marT="47625" marB="47625">
                    <a:lnR w="7620">
                      <a:solidFill>
                        <a:srgbClr val="D0DFE7"/>
                      </a:solidFill>
                    </a:lnR>
                    <a:lnB w="7620">
                      <a:solidFill>
                        <a:srgbClr val="D0DFE7"/>
                      </a:solidFill>
                    </a:lnB>
                    <a:solidFill>
                      <a:srgbClr val="E8F4F8"/>
                    </a:solidFill>
                  </a:tcPr>
                </a:tc>
                <a:tc>
                  <a:txBody>
                    <a:bodyPr/>
                    <a:lstStyle/>
                    <a:p>
                      <a:r>
                        <a:rPr sz="1650" b="0">
                          <a:solidFill>
                            <a:srgbClr val="152A43"/>
                          </a:solidFill>
                          <a:latin typeface="Arial"/>
                          <a:ea typeface="Arial"/>
                          <a:cs typeface="Arial"/>
                        </a:rPr>
                        <a:t>0.910879</a:t>
                      </a:r>
                    </a:p>
                  </a:txBody>
                  <a:tcPr marL="114300" marR="95250" marT="47625" marB="47625">
                    <a:lnR w="7620">
                      <a:solidFill>
                        <a:srgbClr val="D0DFE7"/>
                      </a:solidFill>
                    </a:lnR>
                    <a:lnB w="7620">
                      <a:solidFill>
                        <a:srgbClr val="D0DFE7"/>
                      </a:solidFill>
                    </a:lnB>
                    <a:solidFill>
                      <a:srgbClr val="E8F4F8"/>
                    </a:solidFill>
                  </a:tcPr>
                </a:tc>
                <a:tc>
                  <a:txBody>
                    <a:bodyPr/>
                    <a:lstStyle/>
                    <a:p>
                      <a:r>
                        <a:rPr sz="1650" b="0">
                          <a:solidFill>
                            <a:srgbClr val="152A43"/>
                          </a:solidFill>
                          <a:latin typeface="Arial"/>
                          <a:ea typeface="Arial"/>
                          <a:cs typeface="Arial"/>
                        </a:rPr>
                        <a:t>-11.565051</a:t>
                      </a:r>
                    </a:p>
                  </a:txBody>
                  <a:tcPr marL="114300" marR="95250" marT="47625" marB="47625">
                    <a:lnR w="7620">
                      <a:solidFill>
                        <a:srgbClr val="D0DFE7"/>
                      </a:solidFill>
                    </a:lnR>
                    <a:lnB w="7620">
                      <a:solidFill>
                        <a:srgbClr val="D0DFE7"/>
                      </a:solidFill>
                    </a:lnB>
                    <a:solidFill>
                      <a:srgbClr val="E8F4F8"/>
                    </a:solidFill>
                  </a:tcPr>
                </a:tc>
              </a:tr>
              <a:tr h="394758">
                <a:tc>
                  <a:txBody>
                    <a:bodyPr/>
                    <a:lstStyle/>
                    <a:p>
                      <a:r>
                        <a:rPr sz="1650" b="0">
                          <a:solidFill>
                            <a:srgbClr val="152A43"/>
                          </a:solidFill>
                          <a:latin typeface="Arial"/>
                          <a:ea typeface="Arial"/>
                          <a:cs typeface="Arial"/>
                        </a:rPr>
                        <a:t>2</a:t>
                      </a:r>
                    </a:p>
                  </a:txBody>
                  <a:tcPr marL="114300" marR="95250" marT="47625" marB="47625">
                    <a:lnL w="7620">
                      <a:solidFill>
                        <a:srgbClr val="D0DFE7"/>
                      </a:solidFill>
                    </a:lnL>
                    <a:lnR w="7620">
                      <a:solidFill>
                        <a:srgbClr val="D0DFE7"/>
                      </a:solidFill>
                    </a:lnR>
                    <a:lnB w="7620">
                      <a:solidFill>
                        <a:srgbClr val="D0DFE7"/>
                      </a:solidFill>
                    </a:lnB>
                    <a:solidFill>
                      <a:srgbClr val="FFFFFF"/>
                    </a:solidFill>
                  </a:tcPr>
                </a:tc>
                <a:tc>
                  <a:txBody>
                    <a:bodyPr/>
                    <a:lstStyle/>
                    <a:p>
                      <a:r>
                        <a:rPr sz="1650" b="0">
                          <a:solidFill>
                            <a:srgbClr val="152A43"/>
                          </a:solidFill>
                          <a:latin typeface="Arial"/>
                          <a:ea typeface="Arial"/>
                          <a:cs typeface="Arial"/>
                        </a:rPr>
                        <a:t>0.531346</a:t>
                      </a:r>
                    </a:p>
                  </a:txBody>
                  <a:tcPr marL="114300" marR="95250" marT="47625" marB="47625">
                    <a:lnR w="7620">
                      <a:solidFill>
                        <a:srgbClr val="D0DFE7"/>
                      </a:solidFill>
                    </a:lnR>
                    <a:lnB w="7620">
                      <a:solidFill>
                        <a:srgbClr val="D0DFE7"/>
                      </a:solidFill>
                    </a:lnB>
                    <a:solidFill>
                      <a:srgbClr val="FFFFFF"/>
                    </a:solidFill>
                  </a:tcPr>
                </a:tc>
                <a:tc>
                  <a:txBody>
                    <a:bodyPr/>
                    <a:lstStyle/>
                    <a:p>
                      <a:r>
                        <a:rPr sz="1650" b="0">
                          <a:solidFill>
                            <a:srgbClr val="152A43"/>
                          </a:solidFill>
                          <a:latin typeface="Arial"/>
                          <a:ea typeface="Arial"/>
                          <a:cs typeface="Arial"/>
                        </a:rPr>
                        <a:t>0.834973</a:t>
                      </a:r>
                    </a:p>
                  </a:txBody>
                  <a:tcPr marL="114300" marR="95250" marT="47625" marB="47625">
                    <a:lnR w="7620">
                      <a:solidFill>
                        <a:srgbClr val="D0DFE7"/>
                      </a:solidFill>
                    </a:lnR>
                    <a:lnB w="7620">
                      <a:solidFill>
                        <a:srgbClr val="D0DFE7"/>
                      </a:solidFill>
                    </a:lnB>
                    <a:solidFill>
                      <a:srgbClr val="FFFFFF"/>
                    </a:solidFill>
                  </a:tcPr>
                </a:tc>
                <a:tc>
                  <a:txBody>
                    <a:bodyPr/>
                    <a:lstStyle/>
                    <a:p>
                      <a:r>
                        <a:rPr sz="1650" b="0">
                          <a:solidFill>
                            <a:srgbClr val="152A43"/>
                          </a:solidFill>
                          <a:latin typeface="Arial"/>
                          <a:ea typeface="Arial"/>
                          <a:cs typeface="Arial"/>
                        </a:rPr>
                        <a:t>2.471192</a:t>
                      </a:r>
                    </a:p>
                  </a:txBody>
                  <a:tcPr marL="114300" marR="95250" marT="47625" marB="47625">
                    <a:lnR w="7620">
                      <a:solidFill>
                        <a:srgbClr val="D0DFE7"/>
                      </a:solidFill>
                    </a:lnR>
                    <a:lnB w="7620">
                      <a:solidFill>
                        <a:srgbClr val="D0DFE7"/>
                      </a:solidFill>
                    </a:lnB>
                    <a:solidFill>
                      <a:srgbClr val="FFFFFF"/>
                    </a:solidFill>
                  </a:tcPr>
                </a:tc>
              </a:tr>
              <a:tr h="394758">
                <a:tc>
                  <a:txBody>
                    <a:bodyPr/>
                    <a:lstStyle/>
                    <a:p>
                      <a:r>
                        <a:rPr sz="1650" b="0">
                          <a:solidFill>
                            <a:srgbClr val="152A43"/>
                          </a:solidFill>
                          <a:latin typeface="Arial"/>
                          <a:ea typeface="Arial"/>
                          <a:cs typeface="Arial"/>
                        </a:rPr>
                        <a:t>3</a:t>
                      </a:r>
                    </a:p>
                  </a:txBody>
                  <a:tcPr marL="114300" marR="95250" marT="47625" marB="47625">
                    <a:lnL w="7620">
                      <a:solidFill>
                        <a:srgbClr val="D0DFE7"/>
                      </a:solidFill>
                    </a:lnL>
                    <a:lnR w="7620">
                      <a:solidFill>
                        <a:srgbClr val="D0DFE7"/>
                      </a:solidFill>
                    </a:lnR>
                    <a:lnB w="7620">
                      <a:solidFill>
                        <a:srgbClr val="D0DFE7"/>
                      </a:solidFill>
                    </a:lnB>
                    <a:solidFill>
                      <a:srgbClr val="E8F4F8"/>
                    </a:solidFill>
                  </a:tcPr>
                </a:tc>
                <a:tc>
                  <a:txBody>
                    <a:bodyPr/>
                    <a:lstStyle/>
                    <a:p>
                      <a:r>
                        <a:rPr sz="1650" b="0">
                          <a:solidFill>
                            <a:srgbClr val="152A43"/>
                          </a:solidFill>
                          <a:latin typeface="Arial"/>
                          <a:ea typeface="Arial"/>
                          <a:cs typeface="Arial"/>
                        </a:rPr>
                        <a:t>0.426975</a:t>
                      </a:r>
                    </a:p>
                  </a:txBody>
                  <a:tcPr marL="114300" marR="95250" marT="47625" marB="47625">
                    <a:lnR w="7620">
                      <a:solidFill>
                        <a:srgbClr val="D0DFE7"/>
                      </a:solidFill>
                    </a:lnR>
                    <a:lnB w="7620">
                      <a:solidFill>
                        <a:srgbClr val="D0DFE7"/>
                      </a:solidFill>
                    </a:lnB>
                    <a:solidFill>
                      <a:srgbClr val="E8F4F8"/>
                    </a:solidFill>
                  </a:tcPr>
                </a:tc>
                <a:tc>
                  <a:txBody>
                    <a:bodyPr/>
                    <a:lstStyle/>
                    <a:p>
                      <a:r>
                        <a:rPr sz="1650" b="0">
                          <a:solidFill>
                            <a:srgbClr val="152A43"/>
                          </a:solidFill>
                          <a:latin typeface="Arial"/>
                          <a:ea typeface="Arial"/>
                          <a:cs typeface="Arial"/>
                        </a:rPr>
                        <a:t>0.901391</a:t>
                      </a:r>
                    </a:p>
                  </a:txBody>
                  <a:tcPr marL="114300" marR="95250" marT="47625" marB="47625">
                    <a:lnR w="7620">
                      <a:solidFill>
                        <a:srgbClr val="D0DFE7"/>
                      </a:solidFill>
                    </a:lnR>
                    <a:lnB w="7620">
                      <a:solidFill>
                        <a:srgbClr val="D0DFE7"/>
                      </a:solidFill>
                    </a:lnB>
                    <a:solidFill>
                      <a:srgbClr val="E8F4F8"/>
                    </a:solidFill>
                  </a:tcPr>
                </a:tc>
                <a:tc>
                  <a:txBody>
                    <a:bodyPr/>
                    <a:lstStyle/>
                    <a:p>
                      <a:r>
                        <a:rPr sz="1650" b="0">
                          <a:solidFill>
                            <a:srgbClr val="152A43"/>
                          </a:solidFill>
                          <a:latin typeface="Arial"/>
                          <a:ea typeface="Arial"/>
                          <a:cs typeface="Arial"/>
                        </a:rPr>
                        <a:t>-4.653824</a:t>
                      </a:r>
                    </a:p>
                  </a:txBody>
                  <a:tcPr marL="114300" marR="95250" marT="47625" marB="47625">
                    <a:lnR w="7620">
                      <a:solidFill>
                        <a:srgbClr val="D0DFE7"/>
                      </a:solidFill>
                    </a:lnR>
                    <a:lnB w="7620">
                      <a:solidFill>
                        <a:srgbClr val="D0DFE7"/>
                      </a:solidFill>
                    </a:lnB>
                    <a:solidFill>
                      <a:srgbClr val="E8F4F8"/>
                    </a:solidFill>
                  </a:tcPr>
                </a:tc>
              </a:tr>
              <a:tr h="394758">
                <a:tc>
                  <a:txBody>
                    <a:bodyPr/>
                    <a:lstStyle/>
                    <a:p>
                      <a:r>
                        <a:rPr sz="1650" b="0">
                          <a:solidFill>
                            <a:srgbClr val="152A43"/>
                          </a:solidFill>
                          <a:latin typeface="Arial"/>
                          <a:ea typeface="Arial"/>
                          <a:cs typeface="Arial"/>
                        </a:rPr>
                        <a:t>4</a:t>
                      </a:r>
                    </a:p>
                  </a:txBody>
                  <a:tcPr marL="114300" marR="95250" marT="47625" marB="47625">
                    <a:lnL w="7620">
                      <a:solidFill>
                        <a:srgbClr val="D0DFE7"/>
                      </a:solidFill>
                    </a:lnL>
                    <a:lnR w="7620">
                      <a:solidFill>
                        <a:srgbClr val="D0DFE7"/>
                      </a:solidFill>
                    </a:lnR>
                    <a:lnB w="7620">
                      <a:solidFill>
                        <a:srgbClr val="D0DFE7"/>
                      </a:solidFill>
                    </a:lnB>
                    <a:solidFill>
                      <a:srgbClr val="FFFFFF"/>
                    </a:solidFill>
                  </a:tcPr>
                </a:tc>
                <a:tc>
                  <a:txBody>
                    <a:bodyPr/>
                    <a:lstStyle/>
                    <a:p>
                      <a:r>
                        <a:rPr sz="1650" b="0">
                          <a:solidFill>
                            <a:srgbClr val="152A43"/>
                          </a:solidFill>
                          <a:latin typeface="Arial"/>
                          <a:ea typeface="Arial"/>
                          <a:cs typeface="Arial"/>
                        </a:rPr>
                        <a:t>0.483312</a:t>
                      </a:r>
                    </a:p>
                  </a:txBody>
                  <a:tcPr marL="114300" marR="95250" marT="47625" marB="47625">
                    <a:lnR w="7620">
                      <a:solidFill>
                        <a:srgbClr val="D0DFE7"/>
                      </a:solidFill>
                    </a:lnR>
                    <a:lnB w="7620">
                      <a:solidFill>
                        <a:srgbClr val="D0DFE7"/>
                      </a:solidFill>
                    </a:lnB>
                    <a:solidFill>
                      <a:srgbClr val="FFFFFF"/>
                    </a:solidFill>
                  </a:tcPr>
                </a:tc>
                <a:tc>
                  <a:txBody>
                    <a:bodyPr/>
                    <a:lstStyle/>
                    <a:p>
                      <a:r>
                        <a:rPr sz="1650" b="0">
                          <a:solidFill>
                            <a:srgbClr val="152A43"/>
                          </a:solidFill>
                          <a:latin typeface="Arial"/>
                          <a:ea typeface="Arial"/>
                          <a:cs typeface="Arial"/>
                        </a:rPr>
                        <a:t>0.874705</a:t>
                      </a:r>
                    </a:p>
                  </a:txBody>
                  <a:tcPr marL="114300" marR="95250" marT="47625" marB="47625">
                    <a:lnR w="7620">
                      <a:solidFill>
                        <a:srgbClr val="D0DFE7"/>
                      </a:solidFill>
                    </a:lnR>
                    <a:lnB w="7620">
                      <a:solidFill>
                        <a:srgbClr val="D0DFE7"/>
                      </a:solidFill>
                    </a:lnB>
                    <a:solidFill>
                      <a:srgbClr val="FFFFFF"/>
                    </a:solidFill>
                  </a:tcPr>
                </a:tc>
                <a:tc>
                  <a:txBody>
                    <a:bodyPr/>
                    <a:lstStyle/>
                    <a:p>
                      <a:r>
                        <a:rPr sz="1650" b="0">
                          <a:solidFill>
                            <a:srgbClr val="152A43"/>
                          </a:solidFill>
                          <a:latin typeface="Arial"/>
                          <a:ea typeface="Arial"/>
                          <a:cs typeface="Arial"/>
                        </a:rPr>
                        <a:t>-1.077490</a:t>
                      </a:r>
                    </a:p>
                  </a:txBody>
                  <a:tcPr marL="114300" marR="95250" marT="47625" marB="47625">
                    <a:lnR w="7620">
                      <a:solidFill>
                        <a:srgbClr val="D0DFE7"/>
                      </a:solidFill>
                    </a:lnR>
                    <a:lnB w="7620">
                      <a:solidFill>
                        <a:srgbClr val="D0DFE7"/>
                      </a:solidFill>
                    </a:lnB>
                    <a:solidFill>
                      <a:srgbClr val="FFFFFF"/>
                    </a:solidFill>
                  </a:tcPr>
                </a:tc>
              </a:tr>
              <a:tr h="394758">
                <a:tc>
                  <a:txBody>
                    <a:bodyPr/>
                    <a:lstStyle/>
                    <a:p>
                      <a:r>
                        <a:rPr sz="1650" b="0">
                          <a:solidFill>
                            <a:srgbClr val="152A43"/>
                          </a:solidFill>
                          <a:latin typeface="Arial"/>
                          <a:ea typeface="Arial"/>
                          <a:cs typeface="Arial"/>
                        </a:rPr>
                        <a:t>5</a:t>
                      </a:r>
                    </a:p>
                  </a:txBody>
                  <a:tcPr marL="114300" marR="95250" marT="47625" marB="47625">
                    <a:lnL w="7620">
                      <a:solidFill>
                        <a:srgbClr val="D0DFE7"/>
                      </a:solidFill>
                    </a:lnL>
                    <a:lnR w="7620">
                      <a:solidFill>
                        <a:srgbClr val="D0DFE7"/>
                      </a:solidFill>
                    </a:lnR>
                    <a:lnB w="7620">
                      <a:solidFill>
                        <a:srgbClr val="D0DFE7"/>
                      </a:solidFill>
                    </a:lnB>
                    <a:solidFill>
                      <a:srgbClr val="E8F4F8"/>
                    </a:solidFill>
                  </a:tcPr>
                </a:tc>
                <a:tc>
                  <a:txBody>
                    <a:bodyPr/>
                    <a:lstStyle/>
                    <a:p>
                      <a:r>
                        <a:rPr sz="1650" b="0">
                          <a:solidFill>
                            <a:srgbClr val="152A43"/>
                          </a:solidFill>
                          <a:latin typeface="Arial"/>
                          <a:ea typeface="Arial"/>
                          <a:cs typeface="Arial"/>
                        </a:rPr>
                        <a:t>0.510646</a:t>
                      </a:r>
                    </a:p>
                  </a:txBody>
                  <a:tcPr marL="114300" marR="95250" marT="47625" marB="47625">
                    <a:lnR w="7620">
                      <a:solidFill>
                        <a:srgbClr val="D0DFE7"/>
                      </a:solidFill>
                    </a:lnR>
                    <a:lnB w="7620">
                      <a:solidFill>
                        <a:srgbClr val="D0DFE7"/>
                      </a:solidFill>
                    </a:lnB>
                    <a:solidFill>
                      <a:srgbClr val="E8F4F8"/>
                    </a:solidFill>
                  </a:tcPr>
                </a:tc>
                <a:tc>
                  <a:txBody>
                    <a:bodyPr/>
                    <a:lstStyle/>
                    <a:p>
                      <a:r>
                        <a:rPr sz="1650" b="0">
                          <a:solidFill>
                            <a:srgbClr val="152A43"/>
                          </a:solidFill>
                          <a:latin typeface="Arial"/>
                          <a:ea typeface="Arial"/>
                          <a:cs typeface="Arial"/>
                        </a:rPr>
                        <a:t>0.859602</a:t>
                      </a:r>
                    </a:p>
                  </a:txBody>
                  <a:tcPr marL="114300" marR="95250" marT="47625" marB="47625">
                    <a:lnR w="7620">
                      <a:solidFill>
                        <a:srgbClr val="D0DFE7"/>
                      </a:solidFill>
                    </a:lnR>
                    <a:lnB w="7620">
                      <a:solidFill>
                        <a:srgbClr val="D0DFE7"/>
                      </a:solidFill>
                    </a:lnB>
                    <a:solidFill>
                      <a:srgbClr val="E8F4F8"/>
                    </a:solidFill>
                  </a:tcPr>
                </a:tc>
                <a:tc>
                  <a:txBody>
                    <a:bodyPr/>
                    <a:lstStyle/>
                    <a:p>
                      <a:r>
                        <a:rPr sz="1650" b="0">
                          <a:solidFill>
                            <a:srgbClr val="152A43"/>
                          </a:solidFill>
                          <a:latin typeface="Arial"/>
                          <a:ea typeface="Arial"/>
                          <a:cs typeface="Arial"/>
                        </a:rPr>
                        <a:t>0.712421</a:t>
                      </a:r>
                    </a:p>
                  </a:txBody>
                  <a:tcPr marL="114300" marR="95250" marT="47625" marB="47625">
                    <a:lnR w="7620">
                      <a:solidFill>
                        <a:srgbClr val="D0DFE7"/>
                      </a:solidFill>
                    </a:lnR>
                    <a:lnB w="7620">
                      <a:solidFill>
                        <a:srgbClr val="D0DFE7"/>
                      </a:solidFill>
                    </a:lnB>
                    <a:solidFill>
                      <a:srgbClr val="E8F4F8"/>
                    </a:solidFill>
                  </a:tcPr>
                </a:tc>
              </a:tr>
              <a:tr h="394758">
                <a:tc>
                  <a:txBody>
                    <a:bodyPr/>
                    <a:lstStyle/>
                    <a:p>
                      <a:r>
                        <a:rPr sz="1650" b="0">
                          <a:solidFill>
                            <a:srgbClr val="152A43"/>
                          </a:solidFill>
                          <a:latin typeface="Arial"/>
                          <a:ea typeface="Arial"/>
                          <a:cs typeface="Arial"/>
                        </a:rPr>
                        <a:t>6</a:t>
                      </a:r>
                    </a:p>
                  </a:txBody>
                  <a:tcPr marL="114300" marR="95250" marT="47625" marB="47625">
                    <a:lnL w="7620">
                      <a:solidFill>
                        <a:srgbClr val="D0DFE7"/>
                      </a:solidFill>
                    </a:lnL>
                    <a:lnR w="7620">
                      <a:solidFill>
                        <a:srgbClr val="D0DFE7"/>
                      </a:solidFill>
                    </a:lnR>
                    <a:lnB w="7620">
                      <a:solidFill>
                        <a:srgbClr val="D0DFE7"/>
                      </a:solidFill>
                    </a:lnB>
                    <a:solidFill>
                      <a:srgbClr val="FFFFFF"/>
                    </a:solidFill>
                  </a:tcPr>
                </a:tc>
                <a:tc>
                  <a:txBody>
                    <a:bodyPr/>
                    <a:lstStyle/>
                    <a:p>
                      <a:r>
                        <a:rPr sz="1650" b="0">
                          <a:solidFill>
                            <a:srgbClr val="152A43"/>
                          </a:solidFill>
                          <a:latin typeface="Arial"/>
                          <a:ea typeface="Arial"/>
                          <a:cs typeface="Arial"/>
                        </a:rPr>
                        <a:t>0.497215</a:t>
                      </a:r>
                    </a:p>
                  </a:txBody>
                  <a:tcPr marL="114300" marR="95250" marT="47625" marB="47625">
                    <a:lnR w="7620">
                      <a:solidFill>
                        <a:srgbClr val="D0DFE7"/>
                      </a:solidFill>
                    </a:lnR>
                    <a:lnB w="7620">
                      <a:solidFill>
                        <a:srgbClr val="D0DFE7"/>
                      </a:solidFill>
                    </a:lnB>
                    <a:solidFill>
                      <a:srgbClr val="FFFFFF"/>
                    </a:solidFill>
                  </a:tcPr>
                </a:tc>
                <a:tc>
                  <a:txBody>
                    <a:bodyPr/>
                    <a:lstStyle/>
                    <a:p>
                      <a:r>
                        <a:rPr sz="1650" b="0">
                          <a:solidFill>
                            <a:srgbClr val="152A43"/>
                          </a:solidFill>
                          <a:latin typeface="Arial"/>
                          <a:ea typeface="Arial"/>
                          <a:cs typeface="Arial"/>
                        </a:rPr>
                        <a:t>0.867581</a:t>
                      </a:r>
                    </a:p>
                  </a:txBody>
                  <a:tcPr marL="114300" marR="95250" marT="47625" marB="47625">
                    <a:lnR w="7620">
                      <a:solidFill>
                        <a:srgbClr val="D0DFE7"/>
                      </a:solidFill>
                    </a:lnR>
                    <a:lnB w="7620">
                      <a:solidFill>
                        <a:srgbClr val="D0DFE7"/>
                      </a:solidFill>
                    </a:lnB>
                    <a:solidFill>
                      <a:srgbClr val="FFFFFF"/>
                    </a:solidFill>
                  </a:tcPr>
                </a:tc>
                <a:tc>
                  <a:txBody>
                    <a:bodyPr/>
                    <a:lstStyle/>
                    <a:p>
                      <a:r>
                        <a:rPr sz="1650" b="0">
                          <a:solidFill>
                            <a:srgbClr val="152A43"/>
                          </a:solidFill>
                          <a:latin typeface="Arial"/>
                          <a:ea typeface="Arial"/>
                          <a:cs typeface="Arial"/>
                        </a:rPr>
                        <a:t>-0.182753</a:t>
                      </a:r>
                    </a:p>
                  </a:txBody>
                  <a:tcPr marL="114300" marR="95250" marT="47625" marB="47625">
                    <a:lnR w="7620">
                      <a:solidFill>
                        <a:srgbClr val="D0DFE7"/>
                      </a:solidFill>
                    </a:lnR>
                    <a:lnB w="7620">
                      <a:solidFill>
                        <a:srgbClr val="D0DFE7"/>
                      </a:solidFill>
                    </a:lnB>
                    <a:solidFill>
                      <a:srgbClr val="FFFFFF"/>
                    </a:solidFill>
                  </a:tcPr>
                </a:tc>
              </a:tr>
              <a:tr h="394758">
                <a:tc>
                  <a:txBody>
                    <a:bodyPr/>
                    <a:lstStyle/>
                    <a:p>
                      <a:r>
                        <a:rPr sz="1650" b="0">
                          <a:solidFill>
                            <a:srgbClr val="152A43"/>
                          </a:solidFill>
                          <a:latin typeface="Arial"/>
                          <a:ea typeface="Arial"/>
                          <a:cs typeface="Arial"/>
                        </a:rPr>
                        <a:t>7</a:t>
                      </a:r>
                    </a:p>
                  </a:txBody>
                  <a:tcPr marL="114300" marR="95250" marT="47625" marB="47625">
                    <a:lnL w="7620">
                      <a:solidFill>
                        <a:srgbClr val="D0DFE7"/>
                      </a:solidFill>
                    </a:lnL>
                    <a:lnR w="7620">
                      <a:solidFill>
                        <a:srgbClr val="D0DFE7"/>
                      </a:solidFill>
                    </a:lnR>
                    <a:lnB w="7620">
                      <a:solidFill>
                        <a:srgbClr val="D0DFE7"/>
                      </a:solidFill>
                    </a:lnB>
                    <a:solidFill>
                      <a:srgbClr val="E8F4F8"/>
                    </a:solidFill>
                  </a:tcPr>
                </a:tc>
                <a:tc>
                  <a:txBody>
                    <a:bodyPr/>
                    <a:lstStyle/>
                    <a:p>
                      <a:r>
                        <a:rPr sz="1650" b="0">
                          <a:solidFill>
                            <a:srgbClr val="152A43"/>
                          </a:solidFill>
                          <a:latin typeface="Arial"/>
                          <a:ea typeface="Arial"/>
                          <a:cs typeface="Arial"/>
                        </a:rPr>
                        <a:t>0.503993</a:t>
                      </a:r>
                    </a:p>
                  </a:txBody>
                  <a:tcPr marL="114300" marR="95250" marT="47625" marB="47625">
                    <a:lnR w="7620">
                      <a:solidFill>
                        <a:srgbClr val="D0DFE7"/>
                      </a:solidFill>
                    </a:lnR>
                    <a:lnB w="7620">
                      <a:solidFill>
                        <a:srgbClr val="D0DFE7"/>
                      </a:solidFill>
                    </a:lnB>
                    <a:solidFill>
                      <a:srgbClr val="E8F4F8"/>
                    </a:solidFill>
                  </a:tcPr>
                </a:tc>
                <a:tc>
                  <a:txBody>
                    <a:bodyPr/>
                    <a:lstStyle/>
                    <a:p>
                      <a:r>
                        <a:rPr sz="1650" b="0">
                          <a:solidFill>
                            <a:srgbClr val="152A43"/>
                          </a:solidFill>
                          <a:latin typeface="Arial"/>
                          <a:ea typeface="Arial"/>
                          <a:cs typeface="Arial"/>
                        </a:rPr>
                        <a:t>0.863696</a:t>
                      </a:r>
                    </a:p>
                  </a:txBody>
                  <a:tcPr marL="114300" marR="95250" marT="47625" marB="47625">
                    <a:lnR w="7620">
                      <a:solidFill>
                        <a:srgbClr val="D0DFE7"/>
                      </a:solidFill>
                    </a:lnR>
                    <a:lnB w="7620">
                      <a:solidFill>
                        <a:srgbClr val="D0DFE7"/>
                      </a:solidFill>
                    </a:lnB>
                    <a:solidFill>
                      <a:srgbClr val="E8F4F8"/>
                    </a:solidFill>
                  </a:tcPr>
                </a:tc>
                <a:tc>
                  <a:txBody>
                    <a:bodyPr/>
                    <a:lstStyle/>
                    <a:p>
                      <a:r>
                        <a:rPr sz="1650" b="0">
                          <a:solidFill>
                            <a:srgbClr val="152A43"/>
                          </a:solidFill>
                          <a:latin typeface="Arial"/>
                          <a:ea typeface="Arial"/>
                          <a:cs typeface="Arial"/>
                        </a:rPr>
                        <a:t>0.264861</a:t>
                      </a:r>
                    </a:p>
                  </a:txBody>
                  <a:tcPr marL="114300" marR="95250" marT="47625" marB="47625">
                    <a:lnR w="7620">
                      <a:solidFill>
                        <a:srgbClr val="D0DFE7"/>
                      </a:solidFill>
                    </a:lnR>
                    <a:lnB w="7620">
                      <a:solidFill>
                        <a:srgbClr val="D0DFE7"/>
                      </a:solidFill>
                    </a:lnB>
                    <a:solidFill>
                      <a:srgbClr val="E8F4F8"/>
                    </a:solidFill>
                  </a:tcPr>
                </a:tc>
              </a:tr>
            </a:tbl>
          </a:graphicData>
        </a:graphic>
      </p:graphicFrame>
      <p:graphicFrame>
        <p:nvGraphicFramePr>
          <p:cNvPr id="7" name="">
            <a:extLst xmlns:a="http://schemas.openxmlformats.org/drawingml/2006/main">
              <a:ext uri="{FF2B5EF4-FFF2-40B4-BE49-F238E27FC236}">
                <a16:creationId xmlns:a16="http://schemas.microsoft.com/office/drawing/2014/main" id="{ECDA1428-C6FE-49BF-9D41-1AEC8B3847D7}"/>
              </a:ext>
            </a:extLst>
          </p:cNvPr>
          <p:cNvGraphicFramePr/>
          <p:nvPr/>
        </p:nvGraphicFramePr>
        <p:xfrm>
          <a:off xmlns:a="http://schemas.openxmlformats.org/drawingml/2006/main" x="6172200" y="2390775"/>
          <a:ext xmlns:a="http://schemas.openxmlformats.org/drawingml/2006/main" cx="5372100" cy="3552825"/>
        </p:xfrm>
        <a:graphic xmlns:a="http://schemas.openxmlformats.org/drawingml/2006/main">
          <a:graphicData uri="http://schemas.openxmlformats.org/drawingml/2006/table">
            <a:tbl>
              <a:tblPr/>
              <a:tblGrid>
                <a:gridCol w="529644"/>
                <a:gridCol w="1513268"/>
                <a:gridCol w="1513268"/>
                <a:gridCol w="1815921"/>
              </a:tblGrid>
              <a:tr h="394758">
                <a:tc>
                  <a:txBody>
                    <a:bodyPr/>
                    <a:lstStyle/>
                    <a:p>
                      <a:r>
                        <a:rPr sz="1650" b="1">
                          <a:solidFill>
                            <a:srgbClr val="FFFFFF"/>
                          </a:solidFill>
                          <a:latin typeface="Arial"/>
                          <a:ea typeface="Arial"/>
                          <a:cs typeface="Arial"/>
                        </a:rPr>
                        <a:t>i</a:t>
                      </a:r>
                    </a:p>
                  </a:txBody>
                  <a:tcPr marL="114300" marR="95250" marT="47625" marB="47625">
                    <a:lnL w="7620">
                      <a:solidFill>
                        <a:srgbClr val="D0DFE7"/>
                      </a:solidFill>
                    </a:lnL>
                    <a:lnR w="7620">
                      <a:solidFill>
                        <a:srgbClr val="D0DFE7"/>
                      </a:solidFill>
                    </a:lnR>
                    <a:lnT w="7620">
                      <a:solidFill>
                        <a:srgbClr val="D0DFE7"/>
                      </a:solidFill>
                    </a:lnT>
                    <a:lnB w="7620">
                      <a:solidFill>
                        <a:srgbClr val="D0DFE7"/>
                      </a:solidFill>
                    </a:lnB>
                    <a:solidFill>
                      <a:srgbClr val="0C1D35"/>
                    </a:solidFill>
                  </a:tcPr>
                </a:tc>
                <a:tc>
                  <a:txBody>
                    <a:bodyPr/>
                    <a:lstStyle/>
                    <a:p>
                      <a:r>
                        <a:rPr sz="1650" b="1">
                          <a:solidFill>
                            <a:srgbClr val="FFFFFF"/>
                          </a:solidFill>
                          <a:latin typeface="Arial"/>
                          <a:ea typeface="Arial"/>
                          <a:cs typeface="Arial"/>
                        </a:rPr>
                        <a:t>xᵢ₊₁</a:t>
                      </a:r>
                    </a:p>
                  </a:txBody>
                  <a:tcPr marL="114300" marR="95250" marT="47625" marB="47625">
                    <a:lnR w="7620">
                      <a:solidFill>
                        <a:srgbClr val="D0DFE7"/>
                      </a:solidFill>
                    </a:lnR>
                    <a:lnT w="7620">
                      <a:solidFill>
                        <a:srgbClr val="D0DFE7"/>
                      </a:solidFill>
                    </a:lnT>
                    <a:lnB w="7620">
                      <a:solidFill>
                        <a:srgbClr val="D0DFE7"/>
                      </a:solidFill>
                    </a:lnB>
                    <a:solidFill>
                      <a:srgbClr val="0C1D35"/>
                    </a:solidFill>
                  </a:tcPr>
                </a:tc>
                <a:tc>
                  <a:txBody>
                    <a:bodyPr/>
                    <a:lstStyle/>
                    <a:p>
                      <a:r>
                        <a:rPr sz="1650" b="1">
                          <a:solidFill>
                            <a:srgbClr val="FFFFFF"/>
                          </a:solidFill>
                          <a:latin typeface="Arial"/>
                          <a:ea typeface="Arial"/>
                          <a:cs typeface="Arial"/>
                        </a:rPr>
                        <a:t>yᵢ₊₁</a:t>
                      </a:r>
                    </a:p>
                  </a:txBody>
                  <a:tcPr marL="114300" marR="95250" marT="47625" marB="47625">
                    <a:lnR w="7620">
                      <a:solidFill>
                        <a:srgbClr val="D0DFE7"/>
                      </a:solidFill>
                    </a:lnR>
                    <a:lnT w="7620">
                      <a:solidFill>
                        <a:srgbClr val="D0DFE7"/>
                      </a:solidFill>
                    </a:lnT>
                    <a:lnB w="7620">
                      <a:solidFill>
                        <a:srgbClr val="D0DFE7"/>
                      </a:solidFill>
                    </a:lnB>
                    <a:solidFill>
                      <a:srgbClr val="0C1D35"/>
                    </a:solidFill>
                  </a:tcPr>
                </a:tc>
                <a:tc>
                  <a:txBody>
                    <a:bodyPr/>
                    <a:lstStyle/>
                    <a:p>
                      <a:r>
                        <a:rPr sz="1650" b="1">
                          <a:solidFill>
                            <a:srgbClr val="FFFFFF"/>
                          </a:solidFill>
                          <a:latin typeface="Arial"/>
                          <a:ea typeface="Arial"/>
                          <a:cs typeface="Arial"/>
                        </a:rPr>
                        <a:t>zᵢ₊₁ (°)</a:t>
                      </a:r>
                    </a:p>
                  </a:txBody>
                  <a:tcPr marL="114300" marR="95250" marT="47625" marB="47625">
                    <a:lnR w="7620">
                      <a:solidFill>
                        <a:srgbClr val="D0DFE7"/>
                      </a:solidFill>
                    </a:lnR>
                    <a:lnT w="7620">
                      <a:solidFill>
                        <a:srgbClr val="D0DFE7"/>
                      </a:solidFill>
                    </a:lnT>
                    <a:lnB w="7620">
                      <a:solidFill>
                        <a:srgbClr val="D0DFE7"/>
                      </a:solidFill>
                    </a:lnB>
                    <a:solidFill>
                      <a:srgbClr val="0C1D35"/>
                    </a:solidFill>
                  </a:tcPr>
                </a:tc>
              </a:tr>
              <a:tr h="394758">
                <a:tc>
                  <a:txBody>
                    <a:bodyPr/>
                    <a:lstStyle/>
                    <a:p>
                      <a:r>
                        <a:rPr sz="1650" b="0">
                          <a:solidFill>
                            <a:srgbClr val="152A43"/>
                          </a:solidFill>
                          <a:latin typeface="Arial"/>
                          <a:ea typeface="Arial"/>
                          <a:cs typeface="Arial"/>
                        </a:rPr>
                        <a:t>8</a:t>
                      </a:r>
                    </a:p>
                  </a:txBody>
                  <a:tcPr marL="114300" marR="95250" marT="47625" marB="47625">
                    <a:lnL w="7620">
                      <a:solidFill>
                        <a:srgbClr val="D0DFE7"/>
                      </a:solidFill>
                    </a:lnL>
                    <a:lnR w="7620">
                      <a:solidFill>
                        <a:srgbClr val="D0DFE7"/>
                      </a:solidFill>
                    </a:lnR>
                    <a:lnB w="7620">
                      <a:solidFill>
                        <a:srgbClr val="D0DFE7"/>
                      </a:solidFill>
                    </a:lnB>
                    <a:solidFill>
                      <a:srgbClr val="FFFFFF"/>
                    </a:solidFill>
                  </a:tcPr>
                </a:tc>
                <a:tc>
                  <a:txBody>
                    <a:bodyPr/>
                    <a:lstStyle/>
                    <a:p>
                      <a:r>
                        <a:rPr sz="1650" b="0">
                          <a:solidFill>
                            <a:srgbClr val="152A43"/>
                          </a:solidFill>
                          <a:latin typeface="Arial"/>
                          <a:ea typeface="Arial"/>
                          <a:cs typeface="Arial"/>
                        </a:rPr>
                        <a:t>0.500619</a:t>
                      </a:r>
                    </a:p>
                  </a:txBody>
                  <a:tcPr marL="114300" marR="95250" marT="47625" marB="47625">
                    <a:lnR w="7620">
                      <a:solidFill>
                        <a:srgbClr val="D0DFE7"/>
                      </a:solidFill>
                    </a:lnR>
                    <a:lnB w="7620">
                      <a:solidFill>
                        <a:srgbClr val="D0DFE7"/>
                      </a:solidFill>
                    </a:lnB>
                    <a:solidFill>
                      <a:srgbClr val="FFFFFF"/>
                    </a:solidFill>
                  </a:tcPr>
                </a:tc>
                <a:tc>
                  <a:txBody>
                    <a:bodyPr/>
                    <a:lstStyle/>
                    <a:p>
                      <a:r>
                        <a:rPr sz="1650" b="0">
                          <a:solidFill>
                            <a:srgbClr val="152A43"/>
                          </a:solidFill>
                          <a:latin typeface="Arial"/>
                          <a:ea typeface="Arial"/>
                          <a:cs typeface="Arial"/>
                        </a:rPr>
                        <a:t>0.865665</a:t>
                      </a:r>
                    </a:p>
                  </a:txBody>
                  <a:tcPr marL="114300" marR="95250" marT="47625" marB="47625">
                    <a:lnR w="7620">
                      <a:solidFill>
                        <a:srgbClr val="D0DFE7"/>
                      </a:solidFill>
                    </a:lnR>
                    <a:lnB w="7620">
                      <a:solidFill>
                        <a:srgbClr val="D0DFE7"/>
                      </a:solidFill>
                    </a:lnB>
                    <a:solidFill>
                      <a:srgbClr val="FFFFFF"/>
                    </a:solidFill>
                  </a:tcPr>
                </a:tc>
                <a:tc>
                  <a:txBody>
                    <a:bodyPr/>
                    <a:lstStyle/>
                    <a:p>
                      <a:r>
                        <a:rPr sz="1650" b="0">
                          <a:solidFill>
                            <a:srgbClr val="152A43"/>
                          </a:solidFill>
                          <a:latin typeface="Arial"/>
                          <a:ea typeface="Arial"/>
                          <a:cs typeface="Arial"/>
                        </a:rPr>
                        <a:t>0.041051</a:t>
                      </a:r>
                    </a:p>
                  </a:txBody>
                  <a:tcPr marL="114300" marR="95250" marT="47625" marB="47625">
                    <a:lnR w="7620">
                      <a:solidFill>
                        <a:srgbClr val="D0DFE7"/>
                      </a:solidFill>
                    </a:lnR>
                    <a:lnB w="7620">
                      <a:solidFill>
                        <a:srgbClr val="D0DFE7"/>
                      </a:solidFill>
                    </a:lnB>
                    <a:solidFill>
                      <a:srgbClr val="FFFFFF"/>
                    </a:solidFill>
                  </a:tcPr>
                </a:tc>
              </a:tr>
              <a:tr h="394758">
                <a:tc>
                  <a:txBody>
                    <a:bodyPr/>
                    <a:lstStyle/>
                    <a:p>
                      <a:r>
                        <a:rPr sz="1650" b="0">
                          <a:solidFill>
                            <a:srgbClr val="152A43"/>
                          </a:solidFill>
                          <a:latin typeface="Arial"/>
                          <a:ea typeface="Arial"/>
                          <a:cs typeface="Arial"/>
                        </a:rPr>
                        <a:t>9</a:t>
                      </a:r>
                    </a:p>
                  </a:txBody>
                  <a:tcPr marL="114300" marR="95250" marT="47625" marB="47625">
                    <a:lnL w="7620">
                      <a:solidFill>
                        <a:srgbClr val="D0DFE7"/>
                      </a:solidFill>
                    </a:lnL>
                    <a:lnR w="7620">
                      <a:solidFill>
                        <a:srgbClr val="D0DFE7"/>
                      </a:solidFill>
                    </a:lnR>
                    <a:lnB w="7620">
                      <a:solidFill>
                        <a:srgbClr val="D0DFE7"/>
                      </a:solidFill>
                    </a:lnB>
                    <a:solidFill>
                      <a:srgbClr val="E8F4F8"/>
                    </a:solidFill>
                  </a:tcPr>
                </a:tc>
                <a:tc>
                  <a:txBody>
                    <a:bodyPr/>
                    <a:lstStyle/>
                    <a:p>
                      <a:r>
                        <a:rPr sz="1650" b="0">
                          <a:solidFill>
                            <a:srgbClr val="152A43"/>
                          </a:solidFill>
                          <a:latin typeface="Arial"/>
                          <a:ea typeface="Arial"/>
                          <a:cs typeface="Arial"/>
                        </a:rPr>
                        <a:t>0.498928</a:t>
                      </a:r>
                    </a:p>
                  </a:txBody>
                  <a:tcPr marL="114300" marR="95250" marT="47625" marB="47625">
                    <a:lnR w="7620">
                      <a:solidFill>
                        <a:srgbClr val="D0DFE7"/>
                      </a:solidFill>
                    </a:lnR>
                    <a:lnB w="7620">
                      <a:solidFill>
                        <a:srgbClr val="D0DFE7"/>
                      </a:solidFill>
                    </a:lnB>
                    <a:solidFill>
                      <a:srgbClr val="E8F4F8"/>
                    </a:solidFill>
                  </a:tcPr>
                </a:tc>
                <a:tc>
                  <a:txBody>
                    <a:bodyPr/>
                    <a:lstStyle/>
                    <a:p>
                      <a:r>
                        <a:rPr sz="1650" b="0">
                          <a:solidFill>
                            <a:srgbClr val="152A43"/>
                          </a:solidFill>
                          <a:latin typeface="Arial"/>
                          <a:ea typeface="Arial"/>
                          <a:cs typeface="Arial"/>
                        </a:rPr>
                        <a:t>0.866643</a:t>
                      </a:r>
                    </a:p>
                  </a:txBody>
                  <a:tcPr marL="114300" marR="95250" marT="47625" marB="47625">
                    <a:lnR w="7620">
                      <a:solidFill>
                        <a:srgbClr val="D0DFE7"/>
                      </a:solidFill>
                    </a:lnR>
                    <a:lnB w="7620">
                      <a:solidFill>
                        <a:srgbClr val="D0DFE7"/>
                      </a:solidFill>
                    </a:lnB>
                    <a:solidFill>
                      <a:srgbClr val="E8F4F8"/>
                    </a:solidFill>
                  </a:tcPr>
                </a:tc>
                <a:tc>
                  <a:txBody>
                    <a:bodyPr/>
                    <a:lstStyle/>
                    <a:p>
                      <a:r>
                        <a:rPr sz="1650" b="0">
                          <a:solidFill>
                            <a:srgbClr val="152A43"/>
                          </a:solidFill>
                          <a:latin typeface="Arial"/>
                          <a:ea typeface="Arial"/>
                          <a:cs typeface="Arial"/>
                        </a:rPr>
                        <a:t>-0.070855</a:t>
                      </a:r>
                    </a:p>
                  </a:txBody>
                  <a:tcPr marL="114300" marR="95250" marT="47625" marB="47625">
                    <a:lnR w="7620">
                      <a:solidFill>
                        <a:srgbClr val="D0DFE7"/>
                      </a:solidFill>
                    </a:lnR>
                    <a:lnB w="7620">
                      <a:solidFill>
                        <a:srgbClr val="D0DFE7"/>
                      </a:solidFill>
                    </a:lnB>
                    <a:solidFill>
                      <a:srgbClr val="E8F4F8"/>
                    </a:solidFill>
                  </a:tcPr>
                </a:tc>
              </a:tr>
              <a:tr h="394758">
                <a:tc>
                  <a:txBody>
                    <a:bodyPr/>
                    <a:lstStyle/>
                    <a:p>
                      <a:r>
                        <a:rPr sz="1650" b="0">
                          <a:solidFill>
                            <a:srgbClr val="152A43"/>
                          </a:solidFill>
                          <a:latin typeface="Arial"/>
                          <a:ea typeface="Arial"/>
                          <a:cs typeface="Arial"/>
                        </a:rPr>
                        <a:t>10</a:t>
                      </a:r>
                    </a:p>
                  </a:txBody>
                  <a:tcPr marL="114300" marR="95250" marT="47625" marB="47625">
                    <a:lnL w="7620">
                      <a:solidFill>
                        <a:srgbClr val="D0DFE7"/>
                      </a:solidFill>
                    </a:lnL>
                    <a:lnR w="7620">
                      <a:solidFill>
                        <a:srgbClr val="D0DFE7"/>
                      </a:solidFill>
                    </a:lnR>
                    <a:lnB w="7620">
                      <a:solidFill>
                        <a:srgbClr val="D0DFE7"/>
                      </a:solidFill>
                    </a:lnB>
                    <a:solidFill>
                      <a:srgbClr val="FFFFFF"/>
                    </a:solidFill>
                  </a:tcPr>
                </a:tc>
                <a:tc>
                  <a:txBody>
                    <a:bodyPr/>
                    <a:lstStyle/>
                    <a:p>
                      <a:r>
                        <a:rPr sz="1650" b="0">
                          <a:solidFill>
                            <a:srgbClr val="152A43"/>
                          </a:solidFill>
                          <a:latin typeface="Arial"/>
                          <a:ea typeface="Arial"/>
                          <a:cs typeface="Arial"/>
                        </a:rPr>
                        <a:t>0.499775</a:t>
                      </a:r>
                    </a:p>
                  </a:txBody>
                  <a:tcPr marL="114300" marR="95250" marT="47625" marB="47625">
                    <a:lnR w="7620">
                      <a:solidFill>
                        <a:srgbClr val="D0DFE7"/>
                      </a:solidFill>
                    </a:lnR>
                    <a:lnB w="7620">
                      <a:solidFill>
                        <a:srgbClr val="D0DFE7"/>
                      </a:solidFill>
                    </a:lnB>
                    <a:solidFill>
                      <a:srgbClr val="FFFFFF"/>
                    </a:solidFill>
                  </a:tcPr>
                </a:tc>
                <a:tc>
                  <a:txBody>
                    <a:bodyPr/>
                    <a:lstStyle/>
                    <a:p>
                      <a:r>
                        <a:rPr sz="1650" b="0">
                          <a:solidFill>
                            <a:srgbClr val="152A43"/>
                          </a:solidFill>
                          <a:latin typeface="Arial"/>
                          <a:ea typeface="Arial"/>
                          <a:cs typeface="Arial"/>
                        </a:rPr>
                        <a:t>0.866155</a:t>
                      </a:r>
                    </a:p>
                  </a:txBody>
                  <a:tcPr marL="114300" marR="95250" marT="47625" marB="47625">
                    <a:lnR w="7620">
                      <a:solidFill>
                        <a:srgbClr val="D0DFE7"/>
                      </a:solidFill>
                    </a:lnR>
                    <a:lnB w="7620">
                      <a:solidFill>
                        <a:srgbClr val="D0DFE7"/>
                      </a:solidFill>
                    </a:lnB>
                    <a:solidFill>
                      <a:srgbClr val="FFFFFF"/>
                    </a:solidFill>
                  </a:tcPr>
                </a:tc>
                <a:tc>
                  <a:txBody>
                    <a:bodyPr/>
                    <a:lstStyle/>
                    <a:p>
                      <a:r>
                        <a:rPr sz="1650" b="0">
                          <a:solidFill>
                            <a:srgbClr val="152A43"/>
                          </a:solidFill>
                          <a:latin typeface="Arial"/>
                          <a:ea typeface="Arial"/>
                          <a:cs typeface="Arial"/>
                        </a:rPr>
                        <a:t>-0.014902</a:t>
                      </a:r>
                    </a:p>
                  </a:txBody>
                  <a:tcPr marL="114300" marR="95250" marT="47625" marB="47625">
                    <a:lnR w="7620">
                      <a:solidFill>
                        <a:srgbClr val="D0DFE7"/>
                      </a:solidFill>
                    </a:lnR>
                    <a:lnB w="7620">
                      <a:solidFill>
                        <a:srgbClr val="D0DFE7"/>
                      </a:solidFill>
                    </a:lnB>
                    <a:solidFill>
                      <a:srgbClr val="FFFFFF"/>
                    </a:solidFill>
                  </a:tcPr>
                </a:tc>
              </a:tr>
              <a:tr h="394758">
                <a:tc>
                  <a:txBody>
                    <a:bodyPr/>
                    <a:lstStyle/>
                    <a:p>
                      <a:r>
                        <a:rPr sz="1650" b="0">
                          <a:solidFill>
                            <a:srgbClr val="152A43"/>
                          </a:solidFill>
                          <a:latin typeface="Arial"/>
                          <a:ea typeface="Arial"/>
                          <a:cs typeface="Arial"/>
                        </a:rPr>
                        <a:t>11</a:t>
                      </a:r>
                    </a:p>
                  </a:txBody>
                  <a:tcPr marL="114300" marR="95250" marT="47625" marB="47625">
                    <a:lnL w="7620">
                      <a:solidFill>
                        <a:srgbClr val="D0DFE7"/>
                      </a:solidFill>
                    </a:lnL>
                    <a:lnR w="7620">
                      <a:solidFill>
                        <a:srgbClr val="D0DFE7"/>
                      </a:solidFill>
                    </a:lnR>
                    <a:lnB w="7620">
                      <a:solidFill>
                        <a:srgbClr val="D0DFE7"/>
                      </a:solidFill>
                    </a:lnB>
                    <a:solidFill>
                      <a:srgbClr val="E8F4F8"/>
                    </a:solidFill>
                  </a:tcPr>
                </a:tc>
                <a:tc>
                  <a:txBody>
                    <a:bodyPr/>
                    <a:lstStyle/>
                    <a:p>
                      <a:r>
                        <a:rPr sz="1650" b="0">
                          <a:solidFill>
                            <a:srgbClr val="152A43"/>
                          </a:solidFill>
                          <a:latin typeface="Arial"/>
                          <a:ea typeface="Arial"/>
                          <a:cs typeface="Arial"/>
                        </a:rPr>
                        <a:t>0.500198</a:t>
                      </a:r>
                    </a:p>
                  </a:txBody>
                  <a:tcPr marL="114300" marR="95250" marT="47625" marB="47625">
                    <a:lnR w="7620">
                      <a:solidFill>
                        <a:srgbClr val="D0DFE7"/>
                      </a:solidFill>
                    </a:lnR>
                    <a:lnB w="7620">
                      <a:solidFill>
                        <a:srgbClr val="D0DFE7"/>
                      </a:solidFill>
                    </a:lnB>
                    <a:solidFill>
                      <a:srgbClr val="E8F4F8"/>
                    </a:solidFill>
                  </a:tcPr>
                </a:tc>
                <a:tc>
                  <a:txBody>
                    <a:bodyPr/>
                    <a:lstStyle/>
                    <a:p>
                      <a:r>
                        <a:rPr sz="1650" b="0">
                          <a:solidFill>
                            <a:srgbClr val="152A43"/>
                          </a:solidFill>
                          <a:latin typeface="Arial"/>
                          <a:ea typeface="Arial"/>
                          <a:cs typeface="Arial"/>
                        </a:rPr>
                        <a:t>0.865911</a:t>
                      </a:r>
                    </a:p>
                  </a:txBody>
                  <a:tcPr marL="114300" marR="95250" marT="47625" marB="47625">
                    <a:lnR w="7620">
                      <a:solidFill>
                        <a:srgbClr val="D0DFE7"/>
                      </a:solidFill>
                    </a:lnR>
                    <a:lnB w="7620">
                      <a:solidFill>
                        <a:srgbClr val="D0DFE7"/>
                      </a:solidFill>
                    </a:lnB>
                    <a:solidFill>
                      <a:srgbClr val="E8F4F8"/>
                    </a:solidFill>
                  </a:tcPr>
                </a:tc>
                <a:tc>
                  <a:txBody>
                    <a:bodyPr/>
                    <a:lstStyle/>
                    <a:p>
                      <a:r>
                        <a:rPr sz="1650" b="0">
                          <a:solidFill>
                            <a:srgbClr val="152A43"/>
                          </a:solidFill>
                          <a:latin typeface="Arial"/>
                          <a:ea typeface="Arial"/>
                          <a:cs typeface="Arial"/>
                        </a:rPr>
                        <a:t>0.013075</a:t>
                      </a:r>
                    </a:p>
                  </a:txBody>
                  <a:tcPr marL="114300" marR="95250" marT="47625" marB="47625">
                    <a:lnR w="7620">
                      <a:solidFill>
                        <a:srgbClr val="D0DFE7"/>
                      </a:solidFill>
                    </a:lnR>
                    <a:lnB w="7620">
                      <a:solidFill>
                        <a:srgbClr val="D0DFE7"/>
                      </a:solidFill>
                    </a:lnB>
                    <a:solidFill>
                      <a:srgbClr val="E8F4F8"/>
                    </a:solidFill>
                  </a:tcPr>
                </a:tc>
              </a:tr>
              <a:tr h="394758">
                <a:tc>
                  <a:txBody>
                    <a:bodyPr/>
                    <a:lstStyle/>
                    <a:p>
                      <a:r>
                        <a:rPr sz="1650" b="0">
                          <a:solidFill>
                            <a:srgbClr val="152A43"/>
                          </a:solidFill>
                          <a:latin typeface="Arial"/>
                          <a:ea typeface="Arial"/>
                          <a:cs typeface="Arial"/>
                        </a:rPr>
                        <a:t>12</a:t>
                      </a:r>
                    </a:p>
                  </a:txBody>
                  <a:tcPr marL="114300" marR="95250" marT="47625" marB="47625">
                    <a:lnL w="7620">
                      <a:solidFill>
                        <a:srgbClr val="D0DFE7"/>
                      </a:solidFill>
                    </a:lnL>
                    <a:lnR w="7620">
                      <a:solidFill>
                        <a:srgbClr val="D0DFE7"/>
                      </a:solidFill>
                    </a:lnR>
                    <a:lnB w="7620">
                      <a:solidFill>
                        <a:srgbClr val="D0DFE7"/>
                      </a:solidFill>
                    </a:lnB>
                    <a:solidFill>
                      <a:srgbClr val="FFFFFF"/>
                    </a:solidFill>
                  </a:tcPr>
                </a:tc>
                <a:tc>
                  <a:txBody>
                    <a:bodyPr/>
                    <a:lstStyle/>
                    <a:p>
                      <a:r>
                        <a:rPr sz="1650" b="0">
                          <a:solidFill>
                            <a:srgbClr val="152A43"/>
                          </a:solidFill>
                          <a:latin typeface="Arial"/>
                          <a:ea typeface="Arial"/>
                          <a:cs typeface="Arial"/>
                        </a:rPr>
                        <a:t>0.499986</a:t>
                      </a:r>
                    </a:p>
                  </a:txBody>
                  <a:tcPr marL="114300" marR="95250" marT="47625" marB="47625">
                    <a:lnR w="7620">
                      <a:solidFill>
                        <a:srgbClr val="D0DFE7"/>
                      </a:solidFill>
                    </a:lnR>
                    <a:lnB w="7620">
                      <a:solidFill>
                        <a:srgbClr val="D0DFE7"/>
                      </a:solidFill>
                    </a:lnB>
                    <a:solidFill>
                      <a:srgbClr val="FFFFFF"/>
                    </a:solidFill>
                  </a:tcPr>
                </a:tc>
                <a:tc>
                  <a:txBody>
                    <a:bodyPr/>
                    <a:lstStyle/>
                    <a:p>
                      <a:r>
                        <a:rPr sz="1650" b="0">
                          <a:solidFill>
                            <a:srgbClr val="152A43"/>
                          </a:solidFill>
                          <a:latin typeface="Arial"/>
                          <a:ea typeface="Arial"/>
                          <a:cs typeface="Arial"/>
                        </a:rPr>
                        <a:t>0.866033</a:t>
                      </a:r>
                    </a:p>
                  </a:txBody>
                  <a:tcPr marL="114300" marR="95250" marT="47625" marB="47625">
                    <a:lnR w="7620">
                      <a:solidFill>
                        <a:srgbClr val="D0DFE7"/>
                      </a:solidFill>
                    </a:lnR>
                    <a:lnB w="7620">
                      <a:solidFill>
                        <a:srgbClr val="D0DFE7"/>
                      </a:solidFill>
                    </a:lnB>
                    <a:solidFill>
                      <a:srgbClr val="FFFFFF"/>
                    </a:solidFill>
                  </a:tcPr>
                </a:tc>
                <a:tc>
                  <a:txBody>
                    <a:bodyPr/>
                    <a:lstStyle/>
                    <a:p>
                      <a:r>
                        <a:rPr sz="1650" b="0">
                          <a:solidFill>
                            <a:srgbClr val="152A43"/>
                          </a:solidFill>
                          <a:latin typeface="Arial"/>
                          <a:ea typeface="Arial"/>
                          <a:cs typeface="Arial"/>
                        </a:rPr>
                        <a:t>-0.000914</a:t>
                      </a:r>
                    </a:p>
                  </a:txBody>
                  <a:tcPr marL="114300" marR="95250" marT="47625" marB="47625">
                    <a:lnR w="7620">
                      <a:solidFill>
                        <a:srgbClr val="D0DFE7"/>
                      </a:solidFill>
                    </a:lnR>
                    <a:lnB w="7620">
                      <a:solidFill>
                        <a:srgbClr val="D0DFE7"/>
                      </a:solidFill>
                    </a:lnB>
                    <a:solidFill>
                      <a:srgbClr val="FFFFFF"/>
                    </a:solidFill>
                  </a:tcPr>
                </a:tc>
              </a:tr>
              <a:tr h="394758">
                <a:tc>
                  <a:txBody>
                    <a:bodyPr/>
                    <a:lstStyle/>
                    <a:p>
                      <a:r>
                        <a:rPr sz="1650" b="0">
                          <a:solidFill>
                            <a:srgbClr val="152A43"/>
                          </a:solidFill>
                          <a:latin typeface="Arial"/>
                          <a:ea typeface="Arial"/>
                          <a:cs typeface="Arial"/>
                        </a:rPr>
                        <a:t>13</a:t>
                      </a:r>
                    </a:p>
                  </a:txBody>
                  <a:tcPr marL="114300" marR="95250" marT="47625" marB="47625">
                    <a:lnL w="7620">
                      <a:solidFill>
                        <a:srgbClr val="D0DFE7"/>
                      </a:solidFill>
                    </a:lnL>
                    <a:lnR w="7620">
                      <a:solidFill>
                        <a:srgbClr val="D0DFE7"/>
                      </a:solidFill>
                    </a:lnR>
                    <a:lnB w="7620">
                      <a:solidFill>
                        <a:srgbClr val="D0DFE7"/>
                      </a:solidFill>
                    </a:lnB>
                    <a:solidFill>
                      <a:srgbClr val="E8F4F8"/>
                    </a:solidFill>
                  </a:tcPr>
                </a:tc>
                <a:tc>
                  <a:txBody>
                    <a:bodyPr/>
                    <a:lstStyle/>
                    <a:p>
                      <a:r>
                        <a:rPr sz="1650" b="0">
                          <a:solidFill>
                            <a:srgbClr val="152A43"/>
                          </a:solidFill>
                          <a:latin typeface="Arial"/>
                          <a:ea typeface="Arial"/>
                          <a:cs typeface="Arial"/>
                        </a:rPr>
                        <a:t>0.500092</a:t>
                      </a:r>
                    </a:p>
                  </a:txBody>
                  <a:tcPr marL="114300" marR="95250" marT="47625" marB="47625">
                    <a:lnR w="7620">
                      <a:solidFill>
                        <a:srgbClr val="D0DFE7"/>
                      </a:solidFill>
                    </a:lnR>
                    <a:lnB w="7620">
                      <a:solidFill>
                        <a:srgbClr val="D0DFE7"/>
                      </a:solidFill>
                    </a:lnB>
                    <a:solidFill>
                      <a:srgbClr val="E8F4F8"/>
                    </a:solidFill>
                  </a:tcPr>
                </a:tc>
                <a:tc>
                  <a:txBody>
                    <a:bodyPr/>
                    <a:lstStyle/>
                    <a:p>
                      <a:r>
                        <a:rPr sz="1650" b="0">
                          <a:solidFill>
                            <a:srgbClr val="152A43"/>
                          </a:solidFill>
                          <a:latin typeface="Arial"/>
                          <a:ea typeface="Arial"/>
                          <a:cs typeface="Arial"/>
                        </a:rPr>
                        <a:t>0.865972</a:t>
                      </a:r>
                    </a:p>
                  </a:txBody>
                  <a:tcPr marL="114300" marR="95250" marT="47625" marB="47625">
                    <a:lnR w="7620">
                      <a:solidFill>
                        <a:srgbClr val="D0DFE7"/>
                      </a:solidFill>
                    </a:lnR>
                    <a:lnB w="7620">
                      <a:solidFill>
                        <a:srgbClr val="D0DFE7"/>
                      </a:solidFill>
                    </a:lnB>
                    <a:solidFill>
                      <a:srgbClr val="E8F4F8"/>
                    </a:solidFill>
                  </a:tcPr>
                </a:tc>
                <a:tc>
                  <a:txBody>
                    <a:bodyPr/>
                    <a:lstStyle/>
                    <a:p>
                      <a:r>
                        <a:rPr sz="1650" b="0">
                          <a:solidFill>
                            <a:srgbClr val="152A43"/>
                          </a:solidFill>
                          <a:latin typeface="Arial"/>
                          <a:ea typeface="Arial"/>
                          <a:cs typeface="Arial"/>
                        </a:rPr>
                        <a:t>0.006080</a:t>
                      </a:r>
                    </a:p>
                  </a:txBody>
                  <a:tcPr marL="114300" marR="95250" marT="47625" marB="47625">
                    <a:lnR w="7620">
                      <a:solidFill>
                        <a:srgbClr val="D0DFE7"/>
                      </a:solidFill>
                    </a:lnR>
                    <a:lnB w="7620">
                      <a:solidFill>
                        <a:srgbClr val="D0DFE7"/>
                      </a:solidFill>
                    </a:lnB>
                    <a:solidFill>
                      <a:srgbClr val="E8F4F8"/>
                    </a:solidFill>
                  </a:tcPr>
                </a:tc>
              </a:tr>
              <a:tr h="394758">
                <a:tc>
                  <a:txBody>
                    <a:bodyPr/>
                    <a:lstStyle/>
                    <a:p>
                      <a:r>
                        <a:rPr sz="1650" b="0">
                          <a:solidFill>
                            <a:srgbClr val="152A43"/>
                          </a:solidFill>
                          <a:latin typeface="Arial"/>
                          <a:ea typeface="Arial"/>
                          <a:cs typeface="Arial"/>
                        </a:rPr>
                        <a:t>14</a:t>
                      </a:r>
                    </a:p>
                  </a:txBody>
                  <a:tcPr marL="114300" marR="95250" marT="47625" marB="47625">
                    <a:lnL w="7620">
                      <a:solidFill>
                        <a:srgbClr val="D0DFE7"/>
                      </a:solidFill>
                    </a:lnL>
                    <a:lnR w="7620">
                      <a:solidFill>
                        <a:srgbClr val="D0DFE7"/>
                      </a:solidFill>
                    </a:lnR>
                    <a:lnB w="7620">
                      <a:solidFill>
                        <a:srgbClr val="D0DFE7"/>
                      </a:solidFill>
                    </a:lnB>
                    <a:solidFill>
                      <a:srgbClr val="FFFFFF"/>
                    </a:solidFill>
                  </a:tcPr>
                </a:tc>
                <a:tc>
                  <a:txBody>
                    <a:bodyPr/>
                    <a:lstStyle/>
                    <a:p>
                      <a:r>
                        <a:rPr sz="1650" b="0">
                          <a:solidFill>
                            <a:srgbClr val="152A43"/>
                          </a:solidFill>
                          <a:latin typeface="Arial"/>
                          <a:ea typeface="Arial"/>
                          <a:cs typeface="Arial"/>
                        </a:rPr>
                        <a:t>0.500039</a:t>
                      </a:r>
                    </a:p>
                  </a:txBody>
                  <a:tcPr marL="114300" marR="95250" marT="47625" marB="47625">
                    <a:lnR w="7620">
                      <a:solidFill>
                        <a:srgbClr val="D0DFE7"/>
                      </a:solidFill>
                    </a:lnR>
                    <a:lnB w="7620">
                      <a:solidFill>
                        <a:srgbClr val="D0DFE7"/>
                      </a:solidFill>
                    </a:lnB>
                    <a:solidFill>
                      <a:srgbClr val="FFFFFF"/>
                    </a:solidFill>
                  </a:tcPr>
                </a:tc>
                <a:tc>
                  <a:txBody>
                    <a:bodyPr/>
                    <a:lstStyle/>
                    <a:p>
                      <a:r>
                        <a:rPr sz="1650" b="0">
                          <a:solidFill>
                            <a:srgbClr val="152A43"/>
                          </a:solidFill>
                          <a:latin typeface="Arial"/>
                          <a:ea typeface="Arial"/>
                          <a:cs typeface="Arial"/>
                        </a:rPr>
                        <a:t>0.866003</a:t>
                      </a:r>
                    </a:p>
                  </a:txBody>
                  <a:tcPr marL="114300" marR="95250" marT="47625" marB="47625">
                    <a:lnR w="7620">
                      <a:solidFill>
                        <a:srgbClr val="D0DFE7"/>
                      </a:solidFill>
                    </a:lnR>
                    <a:lnB w="7620">
                      <a:solidFill>
                        <a:srgbClr val="D0DFE7"/>
                      </a:solidFill>
                    </a:lnB>
                    <a:solidFill>
                      <a:srgbClr val="FFFFFF"/>
                    </a:solidFill>
                  </a:tcPr>
                </a:tc>
                <a:tc>
                  <a:txBody>
                    <a:bodyPr/>
                    <a:lstStyle/>
                    <a:p>
                      <a:r>
                        <a:rPr sz="1650" b="0">
                          <a:solidFill>
                            <a:srgbClr val="152A43"/>
                          </a:solidFill>
                          <a:latin typeface="Arial"/>
                          <a:ea typeface="Arial"/>
                          <a:cs typeface="Arial"/>
                        </a:rPr>
                        <a:t>0.002583</a:t>
                      </a:r>
                    </a:p>
                  </a:txBody>
                  <a:tcPr marL="114300" marR="95250" marT="47625" marB="47625">
                    <a:lnR w="7620">
                      <a:solidFill>
                        <a:srgbClr val="D0DFE7"/>
                      </a:solidFill>
                    </a:lnR>
                    <a:lnB w="7620">
                      <a:solidFill>
                        <a:srgbClr val="D0DFE7"/>
                      </a:solidFill>
                    </a:lnB>
                    <a:solidFill>
                      <a:srgbClr val="FFFFFF"/>
                    </a:solidFill>
                  </a:tcPr>
                </a:tc>
              </a:tr>
              <a:tr h="394758">
                <a:tc>
                  <a:txBody>
                    <a:bodyPr/>
                    <a:lstStyle/>
                    <a:p>
                      <a:r>
                        <a:rPr sz="1650" b="0">
                          <a:solidFill>
                            <a:srgbClr val="152A43"/>
                          </a:solidFill>
                          <a:latin typeface="Arial"/>
                          <a:ea typeface="Arial"/>
                          <a:cs typeface="Arial"/>
                        </a:rPr>
                        <a:t>15</a:t>
                      </a:r>
                    </a:p>
                  </a:txBody>
                  <a:tcPr marL="114300" marR="95250" marT="47625" marB="47625">
                    <a:lnL w="7620">
                      <a:solidFill>
                        <a:srgbClr val="D0DFE7"/>
                      </a:solidFill>
                    </a:lnL>
                    <a:lnR w="7620">
                      <a:solidFill>
                        <a:srgbClr val="D0DFE7"/>
                      </a:solidFill>
                    </a:lnR>
                    <a:lnB w="7620">
                      <a:solidFill>
                        <a:srgbClr val="D0DFE7"/>
                      </a:solidFill>
                    </a:lnB>
                    <a:solidFill>
                      <a:srgbClr val="E8F4F8"/>
                    </a:solidFill>
                  </a:tcPr>
                </a:tc>
                <a:tc>
                  <a:txBody>
                    <a:bodyPr/>
                    <a:lstStyle/>
                    <a:p>
                      <a:r>
                        <a:rPr sz="1650" b="0">
                          <a:solidFill>
                            <a:srgbClr val="152A43"/>
                          </a:solidFill>
                          <a:latin typeface="Arial"/>
                          <a:ea typeface="Arial"/>
                          <a:cs typeface="Arial"/>
                        </a:rPr>
                        <a:t>0.500013</a:t>
                      </a:r>
                    </a:p>
                  </a:txBody>
                  <a:tcPr marL="114300" marR="95250" marT="47625" marB="47625">
                    <a:lnR w="7620">
                      <a:solidFill>
                        <a:srgbClr val="D0DFE7"/>
                      </a:solidFill>
                    </a:lnR>
                    <a:lnB w="7620">
                      <a:solidFill>
                        <a:srgbClr val="D0DFE7"/>
                      </a:solidFill>
                    </a:lnB>
                    <a:solidFill>
                      <a:srgbClr val="E8F4F8"/>
                    </a:solidFill>
                  </a:tcPr>
                </a:tc>
                <a:tc>
                  <a:txBody>
                    <a:bodyPr/>
                    <a:lstStyle/>
                    <a:p>
                      <a:r>
                        <a:rPr sz="1650" b="0">
                          <a:solidFill>
                            <a:srgbClr val="152A43"/>
                          </a:solidFill>
                          <a:latin typeface="Arial"/>
                          <a:ea typeface="Arial"/>
                          <a:cs typeface="Arial"/>
                        </a:rPr>
                        <a:t>0.866018</a:t>
                      </a:r>
                    </a:p>
                  </a:txBody>
                  <a:tcPr marL="114300" marR="95250" marT="47625" marB="47625">
                    <a:lnR w="7620">
                      <a:solidFill>
                        <a:srgbClr val="D0DFE7"/>
                      </a:solidFill>
                    </a:lnR>
                    <a:lnB w="7620">
                      <a:solidFill>
                        <a:srgbClr val="D0DFE7"/>
                      </a:solidFill>
                    </a:lnB>
                    <a:solidFill>
                      <a:srgbClr val="E8F4F8"/>
                    </a:solidFill>
                  </a:tcPr>
                </a:tc>
                <a:tc>
                  <a:txBody>
                    <a:bodyPr/>
                    <a:lstStyle/>
                    <a:p>
                      <a:r>
                        <a:rPr sz="1650" b="0">
                          <a:solidFill>
                            <a:srgbClr val="152A43"/>
                          </a:solidFill>
                          <a:latin typeface="Arial"/>
                          <a:ea typeface="Arial"/>
                          <a:cs typeface="Arial"/>
                        </a:rPr>
                        <a:t>0.000835</a:t>
                      </a:r>
                    </a:p>
                  </a:txBody>
                  <a:tcPr marL="114300" marR="95250" marT="47625" marB="47625">
                    <a:lnR w="7620">
                      <a:solidFill>
                        <a:srgbClr val="D0DFE7"/>
                      </a:solidFill>
                    </a:lnR>
                    <a:lnB w="7620">
                      <a:solidFill>
                        <a:srgbClr val="D0DFE7"/>
                      </a:solidFill>
                    </a:lnB>
                    <a:solidFill>
                      <a:srgbClr val="E8F4F8"/>
                    </a:solidFill>
                  </a:tcPr>
                </a:tc>
              </a:tr>
            </a:tbl>
          </a:graphicData>
        </a:graphic>
      </p:graphicFrame>
      <p:sp>
        <p:nvSpPr>
          <p:cNvPr id="8" name="Final residual: +0.000835°">
            <a:extLst xmlns:a="http://schemas.openxmlformats.org/drawingml/2006/main">
              <a:ext uri="{FF2B5EF4-FFF2-40B4-BE49-F238E27FC236}">
                <a16:creationId xmlns:a16="http://schemas.microsoft.com/office/drawing/2014/main" id="{30101B74-9F1C-4947-A9E0-3F76619690D7}"/>
              </a:ext>
            </a:extLst>
          </p:cNvPr>
          <p:cNvSpPr>
            <a:spLocks xmlns:a="http://schemas.openxmlformats.org/drawingml/2006/main" noGrp="1"/>
          </p:cNvSpPr>
          <p:nvPr/>
        </p:nvSpPr>
        <p:spPr>
          <a:xfrm xmlns:a="http://schemas.openxmlformats.org/drawingml/2006/main">
            <a:off x="571500" y="6153150"/>
            <a:ext cx="9810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875" b="1">
                <a:solidFill>
                  <a:srgbClr val="007C98"/>
                </a:solidFill>
                <a:latin typeface="Arial"/>
                <a:ea typeface="Arial"/>
                <a:cs typeface="Arial"/>
              </a:defRPr>
            </a:defPPr>
            <a:lvl1pPr>
              <a:defRPr sz="1875" b="1">
                <a:solidFill>
                  <a:srgbClr val="007C98"/>
                </a:solidFill>
                <a:latin typeface="Arial"/>
                <a:ea typeface="Arial"/>
                <a:cs typeface="Arial"/>
              </a:defRPr>
            </a:lvl1pPr>
            <a:lvl2pPr>
              <a:defRPr sz="1875" b="1">
                <a:solidFill>
                  <a:srgbClr val="007C98"/>
                </a:solidFill>
                <a:latin typeface="Arial"/>
                <a:ea typeface="Arial"/>
                <a:cs typeface="Arial"/>
              </a:defRPr>
            </a:lvl2pPr>
            <a:lvl3pPr>
              <a:defRPr sz="1875" b="1">
                <a:solidFill>
                  <a:srgbClr val="007C98"/>
                </a:solidFill>
                <a:latin typeface="Arial"/>
                <a:ea typeface="Arial"/>
                <a:cs typeface="Arial"/>
              </a:defRPr>
            </a:lvl3pPr>
            <a:lvl4pPr>
              <a:defRPr sz="1875" b="1">
                <a:solidFill>
                  <a:srgbClr val="007C98"/>
                </a:solidFill>
                <a:latin typeface="Arial"/>
                <a:ea typeface="Arial"/>
                <a:cs typeface="Arial"/>
              </a:defRPr>
            </a:lvl4pPr>
            <a:lvl5pPr>
              <a:defRPr sz="1875" b="1">
                <a:solidFill>
                  <a:srgbClr val="007C98"/>
                </a:solidFill>
                <a:latin typeface="Arial"/>
                <a:ea typeface="Arial"/>
                <a:cs typeface="Arial"/>
              </a:defRPr>
            </a:lvl5pPr>
            <a:lvl6pPr>
              <a:defRPr sz="1875" b="1">
                <a:solidFill>
                  <a:srgbClr val="007C98"/>
                </a:solidFill>
                <a:latin typeface="Arial"/>
                <a:ea typeface="Arial"/>
                <a:cs typeface="Arial"/>
              </a:defRPr>
            </a:lvl6pPr>
            <a:lvl7pPr>
              <a:defRPr sz="1875" b="1">
                <a:solidFill>
                  <a:srgbClr val="007C98"/>
                </a:solidFill>
                <a:latin typeface="Arial"/>
                <a:ea typeface="Arial"/>
                <a:cs typeface="Arial"/>
              </a:defRPr>
            </a:lvl7pPr>
            <a:lvl8pPr>
              <a:defRPr sz="1875" b="1">
                <a:solidFill>
                  <a:srgbClr val="007C98"/>
                </a:solidFill>
                <a:latin typeface="Arial"/>
                <a:ea typeface="Arial"/>
                <a:cs typeface="Arial"/>
              </a:defRPr>
            </a:lvl8pPr>
            <a:lvl9pPr>
              <a:defRPr sz="1875" b="1">
                <a:solidFill>
                  <a:srgbClr val="007C98"/>
                </a:solidFill>
                <a:latin typeface="Arial"/>
                <a:ea typeface="Arial"/>
                <a:cs typeface="Arial"/>
              </a:defRPr>
            </a:lvl9pPr>
          </a:lstStyle>
          <a:p xmlns:a="http://schemas.openxmlformats.org/drawingml/2006/main">
            <a:pPr>
              <a:defRPr sz="1875" b="1">
                <a:solidFill>
                  <a:srgbClr val="007C98"/>
                </a:solidFill>
                <a:latin typeface="Arial"/>
                <a:ea typeface="Arial"/>
                <a:cs typeface="Arial"/>
              </a:defRPr>
            </a:pPr>
            <a:r>
              <a:rPr sz="1875" b="1">
                <a:solidFill>
                  <a:srgbClr val="007C98"/>
                </a:solidFill>
                <a:latin typeface="Arial"/>
                <a:ea typeface="Arial"/>
                <a:cs typeface="Arial"/>
              </a:rPr>
              <a:t>Final residual: +0.000835°</a:t>
            </a:r>
          </a:p>
        </p:txBody>
      </p:sp>
    </p:spTree>
    <p:extLst>
      <p:ext uri="{BB962C8B-B14F-4D97-AF65-F5344CB8AC3E}">
        <p14:creationId xmlns:p14="http://schemas.microsoft.com/office/powerpoint/2010/main" val="402140032"/>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NUMERICAL RESULT">
            <a:extLst xmlns:a="http://schemas.openxmlformats.org/drawingml/2006/main">
              <a:ext uri="{FF2B5EF4-FFF2-40B4-BE49-F238E27FC236}">
                <a16:creationId xmlns:a16="http://schemas.microsoft.com/office/drawing/2014/main" id="{9301669D-50D5-487B-9D93-162D5D345A80}"/>
              </a:ext>
            </a:extLst>
          </p:cNvPr>
          <p:cNvSpPr>
            <a:spLocks xmlns:a="http://schemas.openxmlformats.org/drawingml/2006/main" noGrp="1"/>
          </p:cNvSpPr>
          <p:nvPr/>
        </p:nvSpPr>
        <p:spPr>
          <a:xfrm xmlns:a="http://schemas.openxmlformats.org/drawingml/2006/main">
            <a:off x="571500" y="323850"/>
            <a:ext cx="10953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75" b="1">
                <a:solidFill>
                  <a:srgbClr val="007C98"/>
                </a:solidFill>
                <a:latin typeface="Arial"/>
                <a:ea typeface="Arial"/>
                <a:cs typeface="Arial"/>
              </a:defRPr>
            </a:defPPr>
            <a:lvl1pPr>
              <a:defRPr sz="1275" b="1">
                <a:solidFill>
                  <a:srgbClr val="007C98"/>
                </a:solidFill>
                <a:latin typeface="Arial"/>
                <a:ea typeface="Arial"/>
                <a:cs typeface="Arial"/>
              </a:defRPr>
            </a:lvl1pPr>
            <a:lvl2pPr>
              <a:defRPr sz="1275" b="1">
                <a:solidFill>
                  <a:srgbClr val="007C98"/>
                </a:solidFill>
                <a:latin typeface="Arial"/>
                <a:ea typeface="Arial"/>
                <a:cs typeface="Arial"/>
              </a:defRPr>
            </a:lvl2pPr>
            <a:lvl3pPr>
              <a:defRPr sz="1275" b="1">
                <a:solidFill>
                  <a:srgbClr val="007C98"/>
                </a:solidFill>
                <a:latin typeface="Arial"/>
                <a:ea typeface="Arial"/>
                <a:cs typeface="Arial"/>
              </a:defRPr>
            </a:lvl3pPr>
            <a:lvl4pPr>
              <a:defRPr sz="1275" b="1">
                <a:solidFill>
                  <a:srgbClr val="007C98"/>
                </a:solidFill>
                <a:latin typeface="Arial"/>
                <a:ea typeface="Arial"/>
                <a:cs typeface="Arial"/>
              </a:defRPr>
            </a:lvl4pPr>
            <a:lvl5pPr>
              <a:defRPr sz="1275" b="1">
                <a:solidFill>
                  <a:srgbClr val="007C98"/>
                </a:solidFill>
                <a:latin typeface="Arial"/>
                <a:ea typeface="Arial"/>
                <a:cs typeface="Arial"/>
              </a:defRPr>
            </a:lvl5pPr>
            <a:lvl6pPr>
              <a:defRPr sz="1275" b="1">
                <a:solidFill>
                  <a:srgbClr val="007C98"/>
                </a:solidFill>
                <a:latin typeface="Arial"/>
                <a:ea typeface="Arial"/>
                <a:cs typeface="Arial"/>
              </a:defRPr>
            </a:lvl6pPr>
            <a:lvl7pPr>
              <a:defRPr sz="1275" b="1">
                <a:solidFill>
                  <a:srgbClr val="007C98"/>
                </a:solidFill>
                <a:latin typeface="Arial"/>
                <a:ea typeface="Arial"/>
                <a:cs typeface="Arial"/>
              </a:defRPr>
            </a:lvl7pPr>
            <a:lvl8pPr>
              <a:defRPr sz="1275" b="1">
                <a:solidFill>
                  <a:srgbClr val="007C98"/>
                </a:solidFill>
                <a:latin typeface="Arial"/>
                <a:ea typeface="Arial"/>
                <a:cs typeface="Arial"/>
              </a:defRPr>
            </a:lvl8pPr>
            <a:lvl9pPr>
              <a:defRPr sz="1275" b="1">
                <a:solidFill>
                  <a:srgbClr val="007C98"/>
                </a:solidFill>
                <a:latin typeface="Arial"/>
                <a:ea typeface="Arial"/>
                <a:cs typeface="Arial"/>
              </a:defRPr>
            </a:lvl9pPr>
          </a:lstStyle>
          <a:p xmlns:a="http://schemas.openxmlformats.org/drawingml/2006/main">
            <a:pPr>
              <a:defRPr sz="1275" b="1">
                <a:solidFill>
                  <a:srgbClr val="007C98"/>
                </a:solidFill>
                <a:latin typeface="Arial"/>
                <a:ea typeface="Arial"/>
                <a:cs typeface="Arial"/>
              </a:defRPr>
            </a:pPr>
            <a:r>
              <a:rPr sz="1275" b="1">
                <a:solidFill>
                  <a:srgbClr val="007C98"/>
                </a:solidFill>
                <a:latin typeface="Arial"/>
                <a:ea typeface="Arial"/>
                <a:cs typeface="Arial"/>
              </a:rPr>
              <a:t>NUMERICAL RESULT</a:t>
            </a:r>
          </a:p>
        </p:txBody>
      </p:sp>
      <p:sp>
        <p:nvSpPr>
          <p:cNvPr id="3" name="Final values: read cosine from x, sine from y">
            <a:extLst xmlns:a="http://schemas.openxmlformats.org/drawingml/2006/main">
              <a:ext uri="{FF2B5EF4-FFF2-40B4-BE49-F238E27FC236}">
                <a16:creationId xmlns:a16="http://schemas.microsoft.com/office/drawing/2014/main" id="{854CFDA1-ECB0-493C-AAB1-C5EB7D91C9EC}"/>
              </a:ext>
            </a:extLst>
          </p:cNvPr>
          <p:cNvSpPr>
            <a:spLocks xmlns:a="http://schemas.openxmlformats.org/drawingml/2006/main" noGrp="1"/>
          </p:cNvSpPr>
          <p:nvPr/>
        </p:nvSpPr>
        <p:spPr>
          <a:xfrm xmlns:a="http://schemas.openxmlformats.org/drawingml/2006/main">
            <a:off x="571500" y="800100"/>
            <a:ext cx="109537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225" b="1">
                <a:solidFill>
                  <a:srgbClr val="152A43"/>
                </a:solidFill>
                <a:latin typeface="Arial"/>
                <a:ea typeface="Arial"/>
                <a:cs typeface="Arial"/>
              </a:defRPr>
            </a:defPPr>
            <a:lvl1pPr>
              <a:defRPr sz="3225" b="1">
                <a:solidFill>
                  <a:srgbClr val="152A43"/>
                </a:solidFill>
                <a:latin typeface="Arial"/>
                <a:ea typeface="Arial"/>
                <a:cs typeface="Arial"/>
              </a:defRPr>
            </a:lvl1pPr>
            <a:lvl2pPr>
              <a:defRPr sz="3225" b="1">
                <a:solidFill>
                  <a:srgbClr val="152A43"/>
                </a:solidFill>
                <a:latin typeface="Arial"/>
                <a:ea typeface="Arial"/>
                <a:cs typeface="Arial"/>
              </a:defRPr>
            </a:lvl2pPr>
            <a:lvl3pPr>
              <a:defRPr sz="3225" b="1">
                <a:solidFill>
                  <a:srgbClr val="152A43"/>
                </a:solidFill>
                <a:latin typeface="Arial"/>
                <a:ea typeface="Arial"/>
                <a:cs typeface="Arial"/>
              </a:defRPr>
            </a:lvl3pPr>
            <a:lvl4pPr>
              <a:defRPr sz="3225" b="1">
                <a:solidFill>
                  <a:srgbClr val="152A43"/>
                </a:solidFill>
                <a:latin typeface="Arial"/>
                <a:ea typeface="Arial"/>
                <a:cs typeface="Arial"/>
              </a:defRPr>
            </a:lvl4pPr>
            <a:lvl5pPr>
              <a:defRPr sz="3225" b="1">
                <a:solidFill>
                  <a:srgbClr val="152A43"/>
                </a:solidFill>
                <a:latin typeface="Arial"/>
                <a:ea typeface="Arial"/>
                <a:cs typeface="Arial"/>
              </a:defRPr>
            </a:lvl5pPr>
            <a:lvl6pPr>
              <a:defRPr sz="3225" b="1">
                <a:solidFill>
                  <a:srgbClr val="152A43"/>
                </a:solidFill>
                <a:latin typeface="Arial"/>
                <a:ea typeface="Arial"/>
                <a:cs typeface="Arial"/>
              </a:defRPr>
            </a:lvl6pPr>
            <a:lvl7pPr>
              <a:defRPr sz="3225" b="1">
                <a:solidFill>
                  <a:srgbClr val="152A43"/>
                </a:solidFill>
                <a:latin typeface="Arial"/>
                <a:ea typeface="Arial"/>
                <a:cs typeface="Arial"/>
              </a:defRPr>
            </a:lvl7pPr>
            <a:lvl8pPr>
              <a:defRPr sz="3225" b="1">
                <a:solidFill>
                  <a:srgbClr val="152A43"/>
                </a:solidFill>
                <a:latin typeface="Arial"/>
                <a:ea typeface="Arial"/>
                <a:cs typeface="Arial"/>
              </a:defRPr>
            </a:lvl8pPr>
            <a:lvl9pPr>
              <a:defRPr sz="3225" b="1">
                <a:solidFill>
                  <a:srgbClr val="152A43"/>
                </a:solidFill>
                <a:latin typeface="Arial"/>
                <a:ea typeface="Arial"/>
                <a:cs typeface="Arial"/>
              </a:defRPr>
            </a:lvl9pPr>
          </a:lstStyle>
          <a:p xmlns:a="http://schemas.openxmlformats.org/drawingml/2006/main">
            <a:pPr>
              <a:defRPr sz="3225" b="1">
                <a:solidFill>
                  <a:srgbClr val="152A43"/>
                </a:solidFill>
                <a:latin typeface="Arial"/>
                <a:ea typeface="Arial"/>
                <a:cs typeface="Arial"/>
              </a:defRPr>
            </a:pPr>
            <a:r>
              <a:rPr sz="3225" b="1">
                <a:solidFill>
                  <a:srgbClr val="152A43"/>
                </a:solidFill>
                <a:latin typeface="Arial"/>
                <a:ea typeface="Arial"/>
                <a:cs typeface="Arial"/>
              </a:rPr>
              <a:t>Final values: read cosine from x, sine from y</a:t>
            </a:r>
          </a:p>
        </p:txBody>
      </p:sp>
      <p:sp>
        <p:nvSpPr>
          <p:cNvPr id="4" name="09 / 10">
            <a:extLst xmlns:a="http://schemas.openxmlformats.org/drawingml/2006/main">
              <a:ext uri="{FF2B5EF4-FFF2-40B4-BE49-F238E27FC236}">
                <a16:creationId xmlns:a16="http://schemas.microsoft.com/office/drawing/2014/main" id="{5E9AEBE1-BB75-4C8A-833C-FD565B5CE29C}"/>
              </a:ext>
            </a:extLst>
          </p:cNvPr>
          <p:cNvSpPr>
            <a:spLocks xmlns:a="http://schemas.openxmlformats.org/drawingml/2006/main" noGrp="1"/>
          </p:cNvSpPr>
          <p:nvPr/>
        </p:nvSpPr>
        <p:spPr>
          <a:xfrm xmlns:a="http://schemas.openxmlformats.org/drawingml/2006/main">
            <a:off x="10687050" y="6419850"/>
            <a:ext cx="1047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75" b="0">
                <a:solidFill>
                  <a:srgbClr val="5B6E82"/>
                </a:solidFill>
                <a:latin typeface="Arial"/>
                <a:ea typeface="Arial"/>
                <a:cs typeface="Arial"/>
              </a:defRPr>
            </a:defPPr>
            <a:lvl1pPr>
              <a:defRPr sz="1275" b="0">
                <a:solidFill>
                  <a:srgbClr val="5B6E82"/>
                </a:solidFill>
                <a:latin typeface="Arial"/>
                <a:ea typeface="Arial"/>
                <a:cs typeface="Arial"/>
              </a:defRPr>
            </a:lvl1pPr>
            <a:lvl2pPr>
              <a:defRPr sz="1275" b="0">
                <a:solidFill>
                  <a:srgbClr val="5B6E82"/>
                </a:solidFill>
                <a:latin typeface="Arial"/>
                <a:ea typeface="Arial"/>
                <a:cs typeface="Arial"/>
              </a:defRPr>
            </a:lvl2pPr>
            <a:lvl3pPr>
              <a:defRPr sz="1275" b="0">
                <a:solidFill>
                  <a:srgbClr val="5B6E82"/>
                </a:solidFill>
                <a:latin typeface="Arial"/>
                <a:ea typeface="Arial"/>
                <a:cs typeface="Arial"/>
              </a:defRPr>
            </a:lvl3pPr>
            <a:lvl4pPr>
              <a:defRPr sz="1275" b="0">
                <a:solidFill>
                  <a:srgbClr val="5B6E82"/>
                </a:solidFill>
                <a:latin typeface="Arial"/>
                <a:ea typeface="Arial"/>
                <a:cs typeface="Arial"/>
              </a:defRPr>
            </a:lvl4pPr>
            <a:lvl5pPr>
              <a:defRPr sz="1275" b="0">
                <a:solidFill>
                  <a:srgbClr val="5B6E82"/>
                </a:solidFill>
                <a:latin typeface="Arial"/>
                <a:ea typeface="Arial"/>
                <a:cs typeface="Arial"/>
              </a:defRPr>
            </a:lvl5pPr>
            <a:lvl6pPr>
              <a:defRPr sz="1275" b="0">
                <a:solidFill>
                  <a:srgbClr val="5B6E82"/>
                </a:solidFill>
                <a:latin typeface="Arial"/>
                <a:ea typeface="Arial"/>
                <a:cs typeface="Arial"/>
              </a:defRPr>
            </a:lvl6pPr>
            <a:lvl7pPr>
              <a:defRPr sz="1275" b="0">
                <a:solidFill>
                  <a:srgbClr val="5B6E82"/>
                </a:solidFill>
                <a:latin typeface="Arial"/>
                <a:ea typeface="Arial"/>
                <a:cs typeface="Arial"/>
              </a:defRPr>
            </a:lvl7pPr>
            <a:lvl8pPr>
              <a:defRPr sz="1275" b="0">
                <a:solidFill>
                  <a:srgbClr val="5B6E82"/>
                </a:solidFill>
                <a:latin typeface="Arial"/>
                <a:ea typeface="Arial"/>
                <a:cs typeface="Arial"/>
              </a:defRPr>
            </a:lvl8pPr>
            <a:lvl9pPr>
              <a:defRPr sz="1275" b="0">
                <a:solidFill>
                  <a:srgbClr val="5B6E82"/>
                </a:solidFill>
                <a:latin typeface="Arial"/>
                <a:ea typeface="Arial"/>
                <a:cs typeface="Arial"/>
              </a:defRPr>
            </a:lvl9pPr>
          </a:lstStyle>
          <a:p xmlns:a="http://schemas.openxmlformats.org/drawingml/2006/main">
            <a:pPr>
              <a:defRPr sz="1275" b="0">
                <a:solidFill>
                  <a:srgbClr val="5B6E82"/>
                </a:solidFill>
                <a:latin typeface="Arial"/>
                <a:ea typeface="Arial"/>
                <a:cs typeface="Arial"/>
              </a:defRPr>
            </a:pPr>
            <a:r>
              <a:rPr sz="1275" b="0">
                <a:solidFill>
                  <a:srgbClr val="5B6E82"/>
                </a:solidFill>
                <a:latin typeface="Arial"/>
                <a:ea typeface="Arial"/>
                <a:cs typeface="Arial"/>
              </a:rPr>
              <a:t>09 / 10</a:t>
            </a:r>
          </a:p>
        </p:txBody>
      </p:sp>
      <p:sp>
        <p:nvSpPr>
          <p:cNvPr id="5" name="cos 60° ≈ 0.500012619&#10;sin 60° ≈ 0.866018118">
            <a:extLst xmlns:a="http://schemas.openxmlformats.org/drawingml/2006/main">
              <a:ext uri="{FF2B5EF4-FFF2-40B4-BE49-F238E27FC236}">
                <a16:creationId xmlns:a16="http://schemas.microsoft.com/office/drawing/2014/main" id="{0A828B68-07C5-4A84-89D2-238238EBDD6E}"/>
              </a:ext>
            </a:extLst>
          </p:cNvPr>
          <p:cNvSpPr>
            <a:spLocks xmlns:a="http://schemas.openxmlformats.org/drawingml/2006/main" noGrp="1"/>
          </p:cNvSpPr>
          <p:nvPr/>
        </p:nvSpPr>
        <p:spPr>
          <a:xfrm xmlns:a="http://schemas.openxmlformats.org/drawingml/2006/main">
            <a:off x="571500" y="1885950"/>
            <a:ext cx="73342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075" b="1">
                <a:solidFill>
                  <a:srgbClr val="007C98"/>
                </a:solidFill>
                <a:latin typeface="Arial"/>
                <a:ea typeface="Arial"/>
                <a:cs typeface="Arial"/>
              </a:defRPr>
            </a:defPPr>
            <a:lvl1pPr>
              <a:defRPr sz="3075" b="1">
                <a:solidFill>
                  <a:srgbClr val="007C98"/>
                </a:solidFill>
                <a:latin typeface="Arial"/>
                <a:ea typeface="Arial"/>
                <a:cs typeface="Arial"/>
              </a:defRPr>
            </a:lvl1pPr>
            <a:lvl2pPr>
              <a:defRPr sz="3075" b="1">
                <a:solidFill>
                  <a:srgbClr val="007C98"/>
                </a:solidFill>
                <a:latin typeface="Arial"/>
                <a:ea typeface="Arial"/>
                <a:cs typeface="Arial"/>
              </a:defRPr>
            </a:lvl2pPr>
            <a:lvl3pPr>
              <a:defRPr sz="3075" b="1">
                <a:solidFill>
                  <a:srgbClr val="007C98"/>
                </a:solidFill>
                <a:latin typeface="Arial"/>
                <a:ea typeface="Arial"/>
                <a:cs typeface="Arial"/>
              </a:defRPr>
            </a:lvl3pPr>
            <a:lvl4pPr>
              <a:defRPr sz="3075" b="1">
                <a:solidFill>
                  <a:srgbClr val="007C98"/>
                </a:solidFill>
                <a:latin typeface="Arial"/>
                <a:ea typeface="Arial"/>
                <a:cs typeface="Arial"/>
              </a:defRPr>
            </a:lvl4pPr>
            <a:lvl5pPr>
              <a:defRPr sz="3075" b="1">
                <a:solidFill>
                  <a:srgbClr val="007C98"/>
                </a:solidFill>
                <a:latin typeface="Arial"/>
                <a:ea typeface="Arial"/>
                <a:cs typeface="Arial"/>
              </a:defRPr>
            </a:lvl5pPr>
            <a:lvl6pPr>
              <a:defRPr sz="3075" b="1">
                <a:solidFill>
                  <a:srgbClr val="007C98"/>
                </a:solidFill>
                <a:latin typeface="Arial"/>
                <a:ea typeface="Arial"/>
                <a:cs typeface="Arial"/>
              </a:defRPr>
            </a:lvl6pPr>
            <a:lvl7pPr>
              <a:defRPr sz="3075" b="1">
                <a:solidFill>
                  <a:srgbClr val="007C98"/>
                </a:solidFill>
                <a:latin typeface="Arial"/>
                <a:ea typeface="Arial"/>
                <a:cs typeface="Arial"/>
              </a:defRPr>
            </a:lvl7pPr>
            <a:lvl8pPr>
              <a:defRPr sz="3075" b="1">
                <a:solidFill>
                  <a:srgbClr val="007C98"/>
                </a:solidFill>
                <a:latin typeface="Arial"/>
                <a:ea typeface="Arial"/>
                <a:cs typeface="Arial"/>
              </a:defRPr>
            </a:lvl8pPr>
            <a:lvl9pPr>
              <a:defRPr sz="3075" b="1">
                <a:solidFill>
                  <a:srgbClr val="007C98"/>
                </a:solidFill>
                <a:latin typeface="Arial"/>
                <a:ea typeface="Arial"/>
                <a:cs typeface="Arial"/>
              </a:defRPr>
            </a:lvl9pPr>
          </a:lstStyle>
          <a:p xmlns:a="http://schemas.openxmlformats.org/drawingml/2006/main">
            <a:pPr>
              <a:defRPr sz="3075" b="1">
                <a:solidFill>
                  <a:srgbClr val="007C98"/>
                </a:solidFill>
                <a:latin typeface="Arial"/>
                <a:ea typeface="Arial"/>
                <a:cs typeface="Arial"/>
              </a:defRPr>
            </a:pPr>
            <a:r>
              <a:rPr sz="3075" b="1">
                <a:solidFill>
                  <a:srgbClr val="007C98"/>
                </a:solidFill>
                <a:latin typeface="Arial"/>
                <a:ea typeface="Arial"/>
                <a:cs typeface="Arial"/>
              </a:rPr>
              <a:t>cos 60° ≈ 0.500012619</a:t>
            </a:r>
          </a:p>
          <a:p xmlns:a="http://schemas.openxmlformats.org/drawingml/2006/main">
            <a:pPr>
              <a:defRPr sz="3075" b="1">
                <a:solidFill>
                  <a:srgbClr val="007C98"/>
                </a:solidFill>
                <a:latin typeface="Arial"/>
                <a:ea typeface="Arial"/>
                <a:cs typeface="Arial"/>
              </a:defRPr>
            </a:pPr>
            <a:r>
              <a:rPr sz="3075" b="1">
                <a:solidFill>
                  <a:srgbClr val="007C98"/>
                </a:solidFill>
                <a:latin typeface="Arial"/>
                <a:ea typeface="Arial"/>
                <a:cs typeface="Arial"/>
              </a:rPr>
              <a:t>sin 60° ≈ 0.866018118</a:t>
            </a:r>
          </a:p>
        </p:txBody>
      </p:sp>
      <p:graphicFrame>
        <p:nvGraphicFramePr>
          <p:cNvPr id="6" name="">
            <a:extLst xmlns:a="http://schemas.openxmlformats.org/drawingml/2006/main">
              <a:ext uri="{FF2B5EF4-FFF2-40B4-BE49-F238E27FC236}">
                <a16:creationId xmlns:a16="http://schemas.microsoft.com/office/drawing/2014/main" id="{3B0EF88F-13A4-43E1-9A54-E8DDFDBCD400}"/>
              </a:ext>
            </a:extLst>
          </p:cNvPr>
          <p:cNvGraphicFramePr/>
          <p:nvPr/>
        </p:nvGraphicFramePr>
        <p:xfrm>
          <a:off xmlns:a="http://schemas.openxmlformats.org/drawingml/2006/main" x="571500" y="3533775"/>
          <a:ext xmlns:a="http://schemas.openxmlformats.org/drawingml/2006/main" cx="7524750" cy="1714500"/>
        </p:xfrm>
        <a:graphic xmlns:a="http://schemas.openxmlformats.org/drawingml/2006/main">
          <a:graphicData uri="http://schemas.openxmlformats.org/drawingml/2006/table">
            <a:tbl>
              <a:tblPr/>
              <a:tblGrid>
                <a:gridCol w="2181087"/>
                <a:gridCol w="2617304"/>
                <a:gridCol w="2726359"/>
              </a:tblGrid>
              <a:tr h="571500">
                <a:tc>
                  <a:txBody>
                    <a:bodyPr/>
                    <a:lstStyle/>
                    <a:p>
                      <a:r>
                        <a:rPr sz="1875" b="1">
                          <a:solidFill>
                            <a:srgbClr val="FFFFFF"/>
                          </a:solidFill>
                          <a:latin typeface="Arial"/>
                          <a:ea typeface="Arial"/>
                          <a:cs typeface="Arial"/>
                        </a:rPr>
                        <a:t>Function</a:t>
                      </a:r>
                    </a:p>
                  </a:txBody>
                  <a:tcPr marL="114300" marR="95250" marT="85725" marB="85725">
                    <a:lnL w="7620">
                      <a:solidFill>
                        <a:srgbClr val="D0DFE7"/>
                      </a:solidFill>
                    </a:lnL>
                    <a:lnR w="7620">
                      <a:solidFill>
                        <a:srgbClr val="D0DFE7"/>
                      </a:solidFill>
                    </a:lnR>
                    <a:lnT w="7620">
                      <a:solidFill>
                        <a:srgbClr val="D0DFE7"/>
                      </a:solidFill>
                    </a:lnT>
                    <a:lnB w="7620">
                      <a:solidFill>
                        <a:srgbClr val="D0DFE7"/>
                      </a:solidFill>
                    </a:lnB>
                    <a:solidFill>
                      <a:srgbClr val="0C1D35"/>
                    </a:solidFill>
                  </a:tcPr>
                </a:tc>
                <a:tc>
                  <a:txBody>
                    <a:bodyPr/>
                    <a:lstStyle/>
                    <a:p>
                      <a:r>
                        <a:rPr sz="1875" b="1">
                          <a:solidFill>
                            <a:srgbClr val="FFFFFF"/>
                          </a:solidFill>
                          <a:latin typeface="Arial"/>
                          <a:ea typeface="Arial"/>
                          <a:cs typeface="Arial"/>
                        </a:rPr>
                        <a:t>Reference value</a:t>
                      </a:r>
                    </a:p>
                  </a:txBody>
                  <a:tcPr marL="114300" marR="95250" marT="85725" marB="85725">
                    <a:lnR w="7620">
                      <a:solidFill>
                        <a:srgbClr val="D0DFE7"/>
                      </a:solidFill>
                    </a:lnR>
                    <a:lnT w="7620">
                      <a:solidFill>
                        <a:srgbClr val="D0DFE7"/>
                      </a:solidFill>
                    </a:lnT>
                    <a:lnB w="7620">
                      <a:solidFill>
                        <a:srgbClr val="D0DFE7"/>
                      </a:solidFill>
                    </a:lnB>
                    <a:solidFill>
                      <a:srgbClr val="0C1D35"/>
                    </a:solidFill>
                  </a:tcPr>
                </a:tc>
                <a:tc>
                  <a:txBody>
                    <a:bodyPr/>
                    <a:lstStyle/>
                    <a:p>
                      <a:r>
                        <a:rPr sz="1875" b="1">
                          <a:solidFill>
                            <a:srgbClr val="FFFFFF"/>
                          </a:solidFill>
                          <a:latin typeface="Arial"/>
                          <a:ea typeface="Arial"/>
                          <a:cs typeface="Arial"/>
                        </a:rPr>
                        <a:t>Absolute error</a:t>
                      </a:r>
                    </a:p>
                  </a:txBody>
                  <a:tcPr marL="114300" marR="95250" marT="85725" marB="85725">
                    <a:lnR w="7620">
                      <a:solidFill>
                        <a:srgbClr val="D0DFE7"/>
                      </a:solidFill>
                    </a:lnR>
                    <a:lnT w="7620">
                      <a:solidFill>
                        <a:srgbClr val="D0DFE7"/>
                      </a:solidFill>
                    </a:lnT>
                    <a:lnB w="7620">
                      <a:solidFill>
                        <a:srgbClr val="D0DFE7"/>
                      </a:solidFill>
                    </a:lnB>
                    <a:solidFill>
                      <a:srgbClr val="0C1D35"/>
                    </a:solidFill>
                  </a:tcPr>
                </a:tc>
              </a:tr>
              <a:tr h="571500">
                <a:tc>
                  <a:txBody>
                    <a:bodyPr/>
                    <a:lstStyle/>
                    <a:p>
                      <a:r>
                        <a:rPr sz="1875" b="0">
                          <a:solidFill>
                            <a:srgbClr val="152A43"/>
                          </a:solidFill>
                          <a:latin typeface="Arial"/>
                          <a:ea typeface="Arial"/>
                          <a:cs typeface="Arial"/>
                        </a:rPr>
                        <a:t>cos 60°</a:t>
                      </a:r>
                    </a:p>
                  </a:txBody>
                  <a:tcPr marL="114300" marR="95250" marT="85725" marB="85725">
                    <a:lnL w="7620">
                      <a:solidFill>
                        <a:srgbClr val="D0DFE7"/>
                      </a:solidFill>
                    </a:lnL>
                    <a:lnR w="7620">
                      <a:solidFill>
                        <a:srgbClr val="D0DFE7"/>
                      </a:solidFill>
                    </a:lnR>
                    <a:lnB w="7620">
                      <a:solidFill>
                        <a:srgbClr val="D0DFE7"/>
                      </a:solidFill>
                    </a:lnB>
                    <a:solidFill>
                      <a:srgbClr val="FFFFFF"/>
                    </a:solidFill>
                  </a:tcPr>
                </a:tc>
                <a:tc>
                  <a:txBody>
                    <a:bodyPr/>
                    <a:lstStyle/>
                    <a:p>
                      <a:r>
                        <a:rPr sz="1875" b="0">
                          <a:solidFill>
                            <a:srgbClr val="152A43"/>
                          </a:solidFill>
                          <a:latin typeface="Arial"/>
                          <a:ea typeface="Arial"/>
                          <a:cs typeface="Arial"/>
                        </a:rPr>
                        <a:t>0.500000000</a:t>
                      </a:r>
                    </a:p>
                  </a:txBody>
                  <a:tcPr marL="114300" marR="95250" marT="85725" marB="85725">
                    <a:lnR w="7620">
                      <a:solidFill>
                        <a:srgbClr val="D0DFE7"/>
                      </a:solidFill>
                    </a:lnR>
                    <a:lnB w="7620">
                      <a:solidFill>
                        <a:srgbClr val="D0DFE7"/>
                      </a:solidFill>
                    </a:lnB>
                    <a:solidFill>
                      <a:srgbClr val="FFFFFF"/>
                    </a:solidFill>
                  </a:tcPr>
                </a:tc>
                <a:tc>
                  <a:txBody>
                    <a:bodyPr/>
                    <a:lstStyle/>
                    <a:p>
                      <a:r>
                        <a:rPr sz="1875" b="0">
                          <a:solidFill>
                            <a:srgbClr val="152A43"/>
                          </a:solidFill>
                          <a:latin typeface="Arial"/>
                          <a:ea typeface="Arial"/>
                          <a:cs typeface="Arial"/>
                        </a:rPr>
                        <a:t>0.000012619</a:t>
                      </a:r>
                    </a:p>
                  </a:txBody>
                  <a:tcPr marL="114300" marR="95250" marT="85725" marB="85725">
                    <a:lnR w="7620">
                      <a:solidFill>
                        <a:srgbClr val="D0DFE7"/>
                      </a:solidFill>
                    </a:lnR>
                    <a:lnB w="7620">
                      <a:solidFill>
                        <a:srgbClr val="D0DFE7"/>
                      </a:solidFill>
                    </a:lnB>
                    <a:solidFill>
                      <a:srgbClr val="FFFFFF"/>
                    </a:solidFill>
                  </a:tcPr>
                </a:tc>
              </a:tr>
              <a:tr h="571500">
                <a:tc>
                  <a:txBody>
                    <a:bodyPr/>
                    <a:lstStyle/>
                    <a:p>
                      <a:r>
                        <a:rPr sz="1875" b="0">
                          <a:solidFill>
                            <a:srgbClr val="152A43"/>
                          </a:solidFill>
                          <a:latin typeface="Arial"/>
                          <a:ea typeface="Arial"/>
                          <a:cs typeface="Arial"/>
                        </a:rPr>
                        <a:t>sin 60°</a:t>
                      </a:r>
                    </a:p>
                  </a:txBody>
                  <a:tcPr marL="114300" marR="95250" marT="85725" marB="85725">
                    <a:lnL w="7620">
                      <a:solidFill>
                        <a:srgbClr val="D0DFE7"/>
                      </a:solidFill>
                    </a:lnL>
                    <a:lnR w="7620">
                      <a:solidFill>
                        <a:srgbClr val="D0DFE7"/>
                      </a:solidFill>
                    </a:lnR>
                    <a:lnB w="7620">
                      <a:solidFill>
                        <a:srgbClr val="D0DFE7"/>
                      </a:solidFill>
                    </a:lnB>
                    <a:solidFill>
                      <a:srgbClr val="E8F4F8"/>
                    </a:solidFill>
                  </a:tcPr>
                </a:tc>
                <a:tc>
                  <a:txBody>
                    <a:bodyPr/>
                    <a:lstStyle/>
                    <a:p>
                      <a:r>
                        <a:rPr sz="1875" b="0">
                          <a:solidFill>
                            <a:srgbClr val="152A43"/>
                          </a:solidFill>
                          <a:latin typeface="Arial"/>
                          <a:ea typeface="Arial"/>
                          <a:cs typeface="Arial"/>
                        </a:rPr>
                        <a:t>0.866025404</a:t>
                      </a:r>
                    </a:p>
                  </a:txBody>
                  <a:tcPr marL="114300" marR="95250" marT="85725" marB="85725">
                    <a:lnR w="7620">
                      <a:solidFill>
                        <a:srgbClr val="D0DFE7"/>
                      </a:solidFill>
                    </a:lnR>
                    <a:lnB w="7620">
                      <a:solidFill>
                        <a:srgbClr val="D0DFE7"/>
                      </a:solidFill>
                    </a:lnB>
                    <a:solidFill>
                      <a:srgbClr val="E8F4F8"/>
                    </a:solidFill>
                  </a:tcPr>
                </a:tc>
                <a:tc>
                  <a:txBody>
                    <a:bodyPr/>
                    <a:lstStyle/>
                    <a:p>
                      <a:r>
                        <a:rPr sz="1875" b="0">
                          <a:solidFill>
                            <a:srgbClr val="152A43"/>
                          </a:solidFill>
                          <a:latin typeface="Arial"/>
                          <a:ea typeface="Arial"/>
                          <a:cs typeface="Arial"/>
                        </a:rPr>
                        <a:t>0.000007286</a:t>
                      </a:r>
                    </a:p>
                  </a:txBody>
                  <a:tcPr marL="114300" marR="95250" marT="85725" marB="85725">
                    <a:lnR w="7620">
                      <a:solidFill>
                        <a:srgbClr val="D0DFE7"/>
                      </a:solidFill>
                    </a:lnR>
                    <a:lnB w="7620">
                      <a:solidFill>
                        <a:srgbClr val="D0DFE7"/>
                      </a:solidFill>
                    </a:lnB>
                    <a:solidFill>
                      <a:srgbClr val="E8F4F8"/>
                    </a:solidFill>
                  </a:tcPr>
                </a:tc>
              </a:tr>
            </a:tbl>
          </a:graphicData>
        </a:graphic>
      </p:graphicFrame>
      <p:sp>
        <p:nvSpPr>
          <p:cNvPr id="7" name="16 iterations with gain compensation.&#10;Fixed-point ">
            <a:extLst xmlns:a="http://schemas.openxmlformats.org/drawingml/2006/main">
              <a:ext uri="{FF2B5EF4-FFF2-40B4-BE49-F238E27FC236}">
                <a16:creationId xmlns:a16="http://schemas.microsoft.com/office/drawing/2014/main" id="{B47E6FE1-7F04-4461-B866-593C0338F74D}"/>
              </a:ext>
            </a:extLst>
          </p:cNvPr>
          <p:cNvSpPr>
            <a:spLocks xmlns:a="http://schemas.openxmlformats.org/drawingml/2006/main" noGrp="1"/>
          </p:cNvSpPr>
          <p:nvPr/>
        </p:nvSpPr>
        <p:spPr>
          <a:xfrm xmlns:a="http://schemas.openxmlformats.org/drawingml/2006/main">
            <a:off x="571500" y="5695950"/>
            <a:ext cx="7953375"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875" b="0">
                <a:solidFill>
                  <a:srgbClr val="5B6E82"/>
                </a:solidFill>
                <a:latin typeface="Arial"/>
                <a:ea typeface="Arial"/>
                <a:cs typeface="Arial"/>
              </a:defRPr>
            </a:defPPr>
            <a:lvl1pPr>
              <a:defRPr sz="1875" b="0">
                <a:solidFill>
                  <a:srgbClr val="5B6E82"/>
                </a:solidFill>
                <a:latin typeface="Arial"/>
                <a:ea typeface="Arial"/>
                <a:cs typeface="Arial"/>
              </a:defRPr>
            </a:lvl1pPr>
            <a:lvl2pPr>
              <a:defRPr sz="1875" b="0">
                <a:solidFill>
                  <a:srgbClr val="5B6E82"/>
                </a:solidFill>
                <a:latin typeface="Arial"/>
                <a:ea typeface="Arial"/>
                <a:cs typeface="Arial"/>
              </a:defRPr>
            </a:lvl2pPr>
            <a:lvl3pPr>
              <a:defRPr sz="1875" b="0">
                <a:solidFill>
                  <a:srgbClr val="5B6E82"/>
                </a:solidFill>
                <a:latin typeface="Arial"/>
                <a:ea typeface="Arial"/>
                <a:cs typeface="Arial"/>
              </a:defRPr>
            </a:lvl3pPr>
            <a:lvl4pPr>
              <a:defRPr sz="1875" b="0">
                <a:solidFill>
                  <a:srgbClr val="5B6E82"/>
                </a:solidFill>
                <a:latin typeface="Arial"/>
                <a:ea typeface="Arial"/>
                <a:cs typeface="Arial"/>
              </a:defRPr>
            </a:lvl4pPr>
            <a:lvl5pPr>
              <a:defRPr sz="1875" b="0">
                <a:solidFill>
                  <a:srgbClr val="5B6E82"/>
                </a:solidFill>
                <a:latin typeface="Arial"/>
                <a:ea typeface="Arial"/>
                <a:cs typeface="Arial"/>
              </a:defRPr>
            </a:lvl5pPr>
            <a:lvl6pPr>
              <a:defRPr sz="1875" b="0">
                <a:solidFill>
                  <a:srgbClr val="5B6E82"/>
                </a:solidFill>
                <a:latin typeface="Arial"/>
                <a:ea typeface="Arial"/>
                <a:cs typeface="Arial"/>
              </a:defRPr>
            </a:lvl6pPr>
            <a:lvl7pPr>
              <a:defRPr sz="1875" b="0">
                <a:solidFill>
                  <a:srgbClr val="5B6E82"/>
                </a:solidFill>
                <a:latin typeface="Arial"/>
                <a:ea typeface="Arial"/>
                <a:cs typeface="Arial"/>
              </a:defRPr>
            </a:lvl7pPr>
            <a:lvl8pPr>
              <a:defRPr sz="1875" b="0">
                <a:solidFill>
                  <a:srgbClr val="5B6E82"/>
                </a:solidFill>
                <a:latin typeface="Arial"/>
                <a:ea typeface="Arial"/>
                <a:cs typeface="Arial"/>
              </a:defRPr>
            </a:lvl8pPr>
            <a:lvl9pPr>
              <a:defRPr sz="1875" b="0">
                <a:solidFill>
                  <a:srgbClr val="5B6E82"/>
                </a:solidFill>
                <a:latin typeface="Arial"/>
                <a:ea typeface="Arial"/>
                <a:cs typeface="Arial"/>
              </a:defRPr>
            </a:lvl9pPr>
          </a:lstStyle>
          <a:p xmlns:a="http://schemas.openxmlformats.org/drawingml/2006/main">
            <a:pPr>
              <a:defRPr sz="1875" b="0">
                <a:solidFill>
                  <a:srgbClr val="5B6E82"/>
                </a:solidFill>
                <a:latin typeface="Arial"/>
                <a:ea typeface="Arial"/>
                <a:cs typeface="Arial"/>
              </a:defRPr>
            </a:pPr>
            <a:r>
              <a:rPr sz="1875" b="0">
                <a:solidFill>
                  <a:srgbClr val="5B6E82"/>
                </a:solidFill>
                <a:latin typeface="Arial"/>
                <a:ea typeface="Arial"/>
                <a:cs typeface="Arial"/>
              </a:rPr>
              <a:t>16 iterations with gain compensation.</a:t>
            </a:r>
          </a:p>
          <a:p xmlns:a="http://schemas.openxmlformats.org/drawingml/2006/main">
            <a:pPr>
              <a:defRPr sz="1875" b="0">
                <a:solidFill>
                  <a:srgbClr val="5B6E82"/>
                </a:solidFill>
                <a:latin typeface="Arial"/>
                <a:ea typeface="Arial"/>
                <a:cs typeface="Arial"/>
              </a:defRPr>
            </a:pPr>
            <a:r>
              <a:rPr sz="1875" b="0">
                <a:solidFill>
                  <a:srgbClr val="5B6E82"/>
                </a:solidFill>
                <a:latin typeface="Arial"/>
                <a:ea typeface="Arial"/>
                <a:cs typeface="Arial"/>
              </a:rPr>
              <a:t>Fixed-point hardware can change the last digits.</a:t>
            </a:r>
          </a:p>
        </p:txBody>
      </p:sp>
      <p:sp>
        <p:nvSpPr>
          <p:cNvPr id="8" name="">
            <a:extLst xmlns:a="http://schemas.openxmlformats.org/drawingml/2006/main">
              <a:ext uri="{FF2B5EF4-FFF2-40B4-BE49-F238E27FC236}">
                <a16:creationId xmlns:a16="http://schemas.microsoft.com/office/drawing/2014/main" id="{53FAA4FE-AC63-4605-BF36-4612E2F75DB8}"/>
              </a:ext>
            </a:extLst>
          </p:cNvPr>
          <p:cNvSpPr>
            <a:spLocks xmlns:a="http://schemas.openxmlformats.org/drawingml/2006/main" noGrp="1"/>
          </p:cNvSpPr>
          <p:nvPr/>
        </p:nvSpPr>
        <p:spPr>
          <a:xfrm xmlns:a="http://schemas.openxmlformats.org/drawingml/2006/main">
            <a:off x="8705850" y="4914900"/>
            <a:ext cx="2571750" cy="9525"/>
          </a:xfrm>
          <a:custGeom xmlns:a="http://schemas.openxmlformats.org/drawingml/2006/main">
            <a:pathLst>
              <a:path w="2571750" h="9525">
                <a:moveTo>
                  <a:pt x="0" y="0"/>
                </a:moveTo>
                <a:lnTo>
                  <a:pt x="2571750" y="0"/>
                </a:lnTo>
              </a:path>
            </a:pathLst>
          </a:custGeom>
          <a:noFill xmlns:a="http://schemas.openxmlformats.org/drawingml/2006/main"/>
          <a:ln xmlns:a="http://schemas.openxmlformats.org/drawingml/2006/main" w="19050">
            <a:solidFill>
              <a:srgbClr val="BED1DC"/>
            </a:solidFill>
            <a:prstDash val="solid"/>
          </a:ln>
        </p:spPr>
      </p:sp>
      <p:sp>
        <p:nvSpPr>
          <p:cNvPr id="9" name="">
            <a:extLst xmlns:a="http://schemas.openxmlformats.org/drawingml/2006/main">
              <a:ext uri="{FF2B5EF4-FFF2-40B4-BE49-F238E27FC236}">
                <a16:creationId xmlns:a16="http://schemas.microsoft.com/office/drawing/2014/main" id="{9B1688FF-E5C5-4519-A3BA-5D138CC46EA9}"/>
              </a:ext>
            </a:extLst>
          </p:cNvPr>
          <p:cNvSpPr>
            <a:spLocks xmlns:a="http://schemas.openxmlformats.org/drawingml/2006/main" noGrp="1"/>
          </p:cNvSpPr>
          <p:nvPr/>
        </p:nvSpPr>
        <p:spPr>
          <a:xfrm xmlns:a="http://schemas.openxmlformats.org/drawingml/2006/main">
            <a:off x="11163550" y="4866680"/>
            <a:ext cx="114050" cy="96439"/>
          </a:xfrm>
          <a:custGeom xmlns:a="http://schemas.openxmlformats.org/drawingml/2006/main">
            <a:pathLst>
              <a:path w="114050" h="96439">
                <a:moveTo>
                  <a:pt x="0" y="96439"/>
                </a:moveTo>
                <a:lnTo>
                  <a:pt x="114050" y="48220"/>
                </a:lnTo>
                <a:lnTo>
                  <a:pt x="0" y="0"/>
                </a:lnTo>
              </a:path>
            </a:pathLst>
          </a:custGeom>
          <a:noFill xmlns:a="http://schemas.openxmlformats.org/drawingml/2006/main"/>
          <a:ln xmlns:a="http://schemas.openxmlformats.org/drawingml/2006/main" w="19050">
            <a:solidFill>
              <a:srgbClr val="BED1DC"/>
            </a:solidFill>
            <a:prstDash val="solid"/>
          </a:ln>
        </p:spPr>
      </p:sp>
      <p:sp>
        <p:nvSpPr>
          <p:cNvPr id="10" name="">
            <a:extLst xmlns:a="http://schemas.openxmlformats.org/drawingml/2006/main">
              <a:ext uri="{FF2B5EF4-FFF2-40B4-BE49-F238E27FC236}">
                <a16:creationId xmlns:a16="http://schemas.microsoft.com/office/drawing/2014/main" id="{84A9F6B6-62F7-4998-8A5A-157171CEC964}"/>
              </a:ext>
            </a:extLst>
          </p:cNvPr>
          <p:cNvSpPr>
            <a:spLocks xmlns:a="http://schemas.openxmlformats.org/drawingml/2006/main" noGrp="1"/>
          </p:cNvSpPr>
          <p:nvPr/>
        </p:nvSpPr>
        <p:spPr>
          <a:xfrm xmlns:a="http://schemas.openxmlformats.org/drawingml/2006/main">
            <a:off x="8896350" y="2533650"/>
            <a:ext cx="9525" cy="2524125"/>
          </a:xfrm>
          <a:custGeom xmlns:a="http://schemas.openxmlformats.org/drawingml/2006/main">
            <a:pathLst>
              <a:path w="9525" h="2524125">
                <a:moveTo>
                  <a:pt x="0" y="2524125"/>
                </a:moveTo>
                <a:lnTo>
                  <a:pt x="0" y="0"/>
                </a:lnTo>
              </a:path>
            </a:pathLst>
          </a:custGeom>
          <a:noFill xmlns:a="http://schemas.openxmlformats.org/drawingml/2006/main"/>
          <a:ln xmlns:a="http://schemas.openxmlformats.org/drawingml/2006/main" w="19050">
            <a:solidFill>
              <a:srgbClr val="BED1DC"/>
            </a:solidFill>
            <a:prstDash val="solid"/>
          </a:ln>
        </p:spPr>
      </p:sp>
      <p:sp>
        <p:nvSpPr>
          <p:cNvPr id="11" name="">
            <a:extLst xmlns:a="http://schemas.openxmlformats.org/drawingml/2006/main">
              <a:ext uri="{FF2B5EF4-FFF2-40B4-BE49-F238E27FC236}">
                <a16:creationId xmlns:a16="http://schemas.microsoft.com/office/drawing/2014/main" id="{9E37D5A3-7BC6-4C9B-AA2A-59947B40F8F4}"/>
              </a:ext>
            </a:extLst>
          </p:cNvPr>
          <p:cNvSpPr>
            <a:spLocks xmlns:a="http://schemas.openxmlformats.org/drawingml/2006/main" noGrp="1"/>
          </p:cNvSpPr>
          <p:nvPr/>
        </p:nvSpPr>
        <p:spPr>
          <a:xfrm xmlns:a="http://schemas.openxmlformats.org/drawingml/2006/main">
            <a:off x="8848130" y="2533650"/>
            <a:ext cx="96439" cy="114050"/>
          </a:xfrm>
          <a:custGeom xmlns:a="http://schemas.openxmlformats.org/drawingml/2006/main">
            <a:pathLst>
              <a:path w="96439" h="114050">
                <a:moveTo>
                  <a:pt x="96439" y="114050"/>
                </a:moveTo>
                <a:lnTo>
                  <a:pt x="48220" y="0"/>
                </a:lnTo>
                <a:lnTo>
                  <a:pt x="0" y="114050"/>
                </a:lnTo>
              </a:path>
            </a:pathLst>
          </a:custGeom>
          <a:noFill xmlns:a="http://schemas.openxmlformats.org/drawingml/2006/main"/>
          <a:ln xmlns:a="http://schemas.openxmlformats.org/drawingml/2006/main" w="19050">
            <a:solidFill>
              <a:srgbClr val="BED1DC"/>
            </a:solidFill>
            <a:prstDash val="solid"/>
          </a:ln>
        </p:spPr>
      </p:sp>
      <p:sp>
        <p:nvSpPr>
          <p:cNvPr id="12" name="x">
            <a:extLst xmlns:a="http://schemas.openxmlformats.org/drawingml/2006/main">
              <a:ext uri="{FF2B5EF4-FFF2-40B4-BE49-F238E27FC236}">
                <a16:creationId xmlns:a16="http://schemas.microsoft.com/office/drawing/2014/main" id="{ABE18CF0-4FA8-453D-99CB-5372C58E1F89}"/>
              </a:ext>
            </a:extLst>
          </p:cNvPr>
          <p:cNvSpPr>
            <a:spLocks xmlns:a="http://schemas.openxmlformats.org/drawingml/2006/main" noGrp="1"/>
          </p:cNvSpPr>
          <p:nvPr/>
        </p:nvSpPr>
        <p:spPr>
          <a:xfrm xmlns:a="http://schemas.openxmlformats.org/drawingml/2006/main">
            <a:off x="11315700" y="4781550"/>
            <a:ext cx="285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650" b="0">
                <a:solidFill>
                  <a:srgbClr val="BED1DC"/>
                </a:solidFill>
                <a:latin typeface="Arial"/>
                <a:ea typeface="Arial"/>
                <a:cs typeface="Arial"/>
              </a:defRPr>
            </a:defPPr>
            <a:lvl1pPr>
              <a:defRPr sz="1650" b="0">
                <a:solidFill>
                  <a:srgbClr val="BED1DC"/>
                </a:solidFill>
                <a:latin typeface="Arial"/>
                <a:ea typeface="Arial"/>
                <a:cs typeface="Arial"/>
              </a:defRPr>
            </a:lvl1pPr>
            <a:lvl2pPr>
              <a:defRPr sz="1650" b="0">
                <a:solidFill>
                  <a:srgbClr val="BED1DC"/>
                </a:solidFill>
                <a:latin typeface="Arial"/>
                <a:ea typeface="Arial"/>
                <a:cs typeface="Arial"/>
              </a:defRPr>
            </a:lvl2pPr>
            <a:lvl3pPr>
              <a:defRPr sz="1650" b="0">
                <a:solidFill>
                  <a:srgbClr val="BED1DC"/>
                </a:solidFill>
                <a:latin typeface="Arial"/>
                <a:ea typeface="Arial"/>
                <a:cs typeface="Arial"/>
              </a:defRPr>
            </a:lvl3pPr>
            <a:lvl4pPr>
              <a:defRPr sz="1650" b="0">
                <a:solidFill>
                  <a:srgbClr val="BED1DC"/>
                </a:solidFill>
                <a:latin typeface="Arial"/>
                <a:ea typeface="Arial"/>
                <a:cs typeface="Arial"/>
              </a:defRPr>
            </a:lvl4pPr>
            <a:lvl5pPr>
              <a:defRPr sz="1650" b="0">
                <a:solidFill>
                  <a:srgbClr val="BED1DC"/>
                </a:solidFill>
                <a:latin typeface="Arial"/>
                <a:ea typeface="Arial"/>
                <a:cs typeface="Arial"/>
              </a:defRPr>
            </a:lvl5pPr>
            <a:lvl6pPr>
              <a:defRPr sz="1650" b="0">
                <a:solidFill>
                  <a:srgbClr val="BED1DC"/>
                </a:solidFill>
                <a:latin typeface="Arial"/>
                <a:ea typeface="Arial"/>
                <a:cs typeface="Arial"/>
              </a:defRPr>
            </a:lvl6pPr>
            <a:lvl7pPr>
              <a:defRPr sz="1650" b="0">
                <a:solidFill>
                  <a:srgbClr val="BED1DC"/>
                </a:solidFill>
                <a:latin typeface="Arial"/>
                <a:ea typeface="Arial"/>
                <a:cs typeface="Arial"/>
              </a:defRPr>
            </a:lvl7pPr>
            <a:lvl8pPr>
              <a:defRPr sz="1650" b="0">
                <a:solidFill>
                  <a:srgbClr val="BED1DC"/>
                </a:solidFill>
                <a:latin typeface="Arial"/>
                <a:ea typeface="Arial"/>
                <a:cs typeface="Arial"/>
              </a:defRPr>
            </a:lvl8pPr>
            <a:lvl9pPr>
              <a:defRPr sz="1650" b="0">
                <a:solidFill>
                  <a:srgbClr val="BED1DC"/>
                </a:solidFill>
                <a:latin typeface="Arial"/>
                <a:ea typeface="Arial"/>
                <a:cs typeface="Arial"/>
              </a:defRPr>
            </a:lvl9pPr>
          </a:lstStyle>
          <a:p xmlns:a="http://schemas.openxmlformats.org/drawingml/2006/main">
            <a:pPr>
              <a:defRPr sz="1650" b="0">
                <a:solidFill>
                  <a:srgbClr val="BED1DC"/>
                </a:solidFill>
                <a:latin typeface="Arial"/>
                <a:ea typeface="Arial"/>
                <a:cs typeface="Arial"/>
              </a:defRPr>
            </a:pPr>
            <a:r>
              <a:rPr sz="1650" b="0">
                <a:solidFill>
                  <a:srgbClr val="BED1DC"/>
                </a:solidFill>
                <a:latin typeface="Arial"/>
                <a:ea typeface="Arial"/>
                <a:cs typeface="Arial"/>
              </a:rPr>
              <a:t>x</a:t>
            </a:r>
          </a:p>
        </p:txBody>
      </p:sp>
      <p:sp>
        <p:nvSpPr>
          <p:cNvPr id="13" name="y">
            <a:extLst xmlns:a="http://schemas.openxmlformats.org/drawingml/2006/main">
              <a:ext uri="{FF2B5EF4-FFF2-40B4-BE49-F238E27FC236}">
                <a16:creationId xmlns:a16="http://schemas.microsoft.com/office/drawing/2014/main" id="{F0411DBE-BEBA-47AF-8546-976F8D361416}"/>
              </a:ext>
            </a:extLst>
          </p:cNvPr>
          <p:cNvSpPr>
            <a:spLocks xmlns:a="http://schemas.openxmlformats.org/drawingml/2006/main" noGrp="1"/>
          </p:cNvSpPr>
          <p:nvPr/>
        </p:nvSpPr>
        <p:spPr>
          <a:xfrm xmlns:a="http://schemas.openxmlformats.org/drawingml/2006/main">
            <a:off x="8810625" y="2219325"/>
            <a:ext cx="285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650" b="0">
                <a:solidFill>
                  <a:srgbClr val="BED1DC"/>
                </a:solidFill>
                <a:latin typeface="Arial"/>
                <a:ea typeface="Arial"/>
                <a:cs typeface="Arial"/>
              </a:defRPr>
            </a:defPPr>
            <a:lvl1pPr>
              <a:defRPr sz="1650" b="0">
                <a:solidFill>
                  <a:srgbClr val="BED1DC"/>
                </a:solidFill>
                <a:latin typeface="Arial"/>
                <a:ea typeface="Arial"/>
                <a:cs typeface="Arial"/>
              </a:defRPr>
            </a:lvl1pPr>
            <a:lvl2pPr>
              <a:defRPr sz="1650" b="0">
                <a:solidFill>
                  <a:srgbClr val="BED1DC"/>
                </a:solidFill>
                <a:latin typeface="Arial"/>
                <a:ea typeface="Arial"/>
                <a:cs typeface="Arial"/>
              </a:defRPr>
            </a:lvl2pPr>
            <a:lvl3pPr>
              <a:defRPr sz="1650" b="0">
                <a:solidFill>
                  <a:srgbClr val="BED1DC"/>
                </a:solidFill>
                <a:latin typeface="Arial"/>
                <a:ea typeface="Arial"/>
                <a:cs typeface="Arial"/>
              </a:defRPr>
            </a:lvl3pPr>
            <a:lvl4pPr>
              <a:defRPr sz="1650" b="0">
                <a:solidFill>
                  <a:srgbClr val="BED1DC"/>
                </a:solidFill>
                <a:latin typeface="Arial"/>
                <a:ea typeface="Arial"/>
                <a:cs typeface="Arial"/>
              </a:defRPr>
            </a:lvl4pPr>
            <a:lvl5pPr>
              <a:defRPr sz="1650" b="0">
                <a:solidFill>
                  <a:srgbClr val="BED1DC"/>
                </a:solidFill>
                <a:latin typeface="Arial"/>
                <a:ea typeface="Arial"/>
                <a:cs typeface="Arial"/>
              </a:defRPr>
            </a:lvl5pPr>
            <a:lvl6pPr>
              <a:defRPr sz="1650" b="0">
                <a:solidFill>
                  <a:srgbClr val="BED1DC"/>
                </a:solidFill>
                <a:latin typeface="Arial"/>
                <a:ea typeface="Arial"/>
                <a:cs typeface="Arial"/>
              </a:defRPr>
            </a:lvl6pPr>
            <a:lvl7pPr>
              <a:defRPr sz="1650" b="0">
                <a:solidFill>
                  <a:srgbClr val="BED1DC"/>
                </a:solidFill>
                <a:latin typeface="Arial"/>
                <a:ea typeface="Arial"/>
                <a:cs typeface="Arial"/>
              </a:defRPr>
            </a:lvl7pPr>
            <a:lvl8pPr>
              <a:defRPr sz="1650" b="0">
                <a:solidFill>
                  <a:srgbClr val="BED1DC"/>
                </a:solidFill>
                <a:latin typeface="Arial"/>
                <a:ea typeface="Arial"/>
                <a:cs typeface="Arial"/>
              </a:defRPr>
            </a:lvl8pPr>
            <a:lvl9pPr>
              <a:defRPr sz="1650" b="0">
                <a:solidFill>
                  <a:srgbClr val="BED1DC"/>
                </a:solidFill>
                <a:latin typeface="Arial"/>
                <a:ea typeface="Arial"/>
                <a:cs typeface="Arial"/>
              </a:defRPr>
            </a:lvl9pPr>
          </a:lstStyle>
          <a:p xmlns:a="http://schemas.openxmlformats.org/drawingml/2006/main">
            <a:pPr>
              <a:defRPr sz="1650" b="0">
                <a:solidFill>
                  <a:srgbClr val="BED1DC"/>
                </a:solidFill>
                <a:latin typeface="Arial"/>
                <a:ea typeface="Arial"/>
                <a:cs typeface="Arial"/>
              </a:defRPr>
            </a:pPr>
            <a:r>
              <a:rPr sz="1650" b="0">
                <a:solidFill>
                  <a:srgbClr val="BED1DC"/>
                </a:solidFill>
                <a:latin typeface="Arial"/>
                <a:ea typeface="Arial"/>
                <a:cs typeface="Arial"/>
              </a:rPr>
              <a:t>y</a:t>
            </a:r>
          </a:p>
        </p:txBody>
      </p:sp>
      <p:sp>
        <p:nvSpPr>
          <p:cNvPr id="14" name="">
            <a:extLst xmlns:a="http://schemas.openxmlformats.org/drawingml/2006/main">
              <a:ext uri="{FF2B5EF4-FFF2-40B4-BE49-F238E27FC236}">
                <a16:creationId xmlns:a16="http://schemas.microsoft.com/office/drawing/2014/main" id="{482392C4-E23C-4DAD-BF1E-C98D03110AD8}"/>
              </a:ext>
            </a:extLst>
          </p:cNvPr>
          <p:cNvSpPr>
            <a:spLocks xmlns:a="http://schemas.openxmlformats.org/drawingml/2006/main" noGrp="1"/>
          </p:cNvSpPr>
          <p:nvPr/>
        </p:nvSpPr>
        <p:spPr>
          <a:xfrm xmlns:a="http://schemas.openxmlformats.org/drawingml/2006/main">
            <a:off x="8896350" y="2976410"/>
            <a:ext cx="1119188" cy="1938490"/>
          </a:xfrm>
          <a:custGeom xmlns:a="http://schemas.openxmlformats.org/drawingml/2006/main">
            <a:pathLst>
              <a:path w="1119188" h="1938490">
                <a:moveTo>
                  <a:pt x="0" y="1938490"/>
                </a:moveTo>
                <a:lnTo>
                  <a:pt x="1119188" y="0"/>
                </a:lnTo>
              </a:path>
            </a:pathLst>
          </a:custGeom>
          <a:noFill xmlns:a="http://schemas.openxmlformats.org/drawingml/2006/main"/>
          <a:ln xmlns:a="http://schemas.openxmlformats.org/drawingml/2006/main" w="47625">
            <a:solidFill>
              <a:srgbClr val="00B8D9"/>
            </a:solidFill>
            <a:prstDash val="solid"/>
          </a:ln>
        </p:spPr>
      </p:sp>
      <p:sp>
        <p:nvSpPr>
          <p:cNvPr id="15" name="">
            <a:extLst xmlns:a="http://schemas.openxmlformats.org/drawingml/2006/main">
              <a:ext uri="{FF2B5EF4-FFF2-40B4-BE49-F238E27FC236}">
                <a16:creationId xmlns:a16="http://schemas.microsoft.com/office/drawing/2014/main" id="{280C9A49-49AC-494A-9C21-4DFFBFCFC839}"/>
              </a:ext>
            </a:extLst>
          </p:cNvPr>
          <p:cNvSpPr>
            <a:spLocks xmlns:a="http://schemas.openxmlformats.org/drawingml/2006/main" noGrp="1"/>
          </p:cNvSpPr>
          <p:nvPr/>
        </p:nvSpPr>
        <p:spPr>
          <a:xfrm xmlns:a="http://schemas.openxmlformats.org/drawingml/2006/main">
            <a:off x="9916753" y="2976410"/>
            <a:ext cx="98785" cy="122880"/>
          </a:xfrm>
          <a:custGeom xmlns:a="http://schemas.openxmlformats.org/drawingml/2006/main">
            <a:pathLst>
              <a:path w="98785" h="122880">
                <a:moveTo>
                  <a:pt x="83519" y="122880"/>
                </a:moveTo>
                <a:lnTo>
                  <a:pt x="98785" y="0"/>
                </a:lnTo>
                <a:lnTo>
                  <a:pt x="0" y="74661"/>
                </a:lnTo>
              </a:path>
            </a:pathLst>
          </a:custGeom>
          <a:noFill xmlns:a="http://schemas.openxmlformats.org/drawingml/2006/main"/>
          <a:ln xmlns:a="http://schemas.openxmlformats.org/drawingml/2006/main" w="47625">
            <a:solidFill>
              <a:srgbClr val="00B8D9"/>
            </a:solidFill>
            <a:prstDash val="solid"/>
          </a:ln>
        </p:spPr>
      </p:sp>
      <p:sp>
        <p:nvSpPr>
          <p:cNvPr id="16" name="">
            <a:extLst xmlns:a="http://schemas.openxmlformats.org/drawingml/2006/main">
              <a:ext uri="{FF2B5EF4-FFF2-40B4-BE49-F238E27FC236}">
                <a16:creationId xmlns:a16="http://schemas.microsoft.com/office/drawing/2014/main" id="{CDAEABF5-545B-4B89-9379-FE1D6A9FCC72}"/>
              </a:ext>
            </a:extLst>
          </p:cNvPr>
          <p:cNvSpPr>
            <a:spLocks xmlns:a="http://schemas.openxmlformats.org/drawingml/2006/main" noGrp="1"/>
          </p:cNvSpPr>
          <p:nvPr/>
        </p:nvSpPr>
        <p:spPr>
          <a:xfrm xmlns:a="http://schemas.openxmlformats.org/drawingml/2006/main">
            <a:off x="10015538" y="2976410"/>
            <a:ext cx="9525" cy="1938490"/>
          </a:xfrm>
          <a:custGeom xmlns:a="http://schemas.openxmlformats.org/drawingml/2006/main">
            <a:pathLst>
              <a:path w="9525" h="1938490">
                <a:moveTo>
                  <a:pt x="0" y="0"/>
                </a:moveTo>
                <a:lnTo>
                  <a:pt x="0" y="1938490"/>
                </a:lnTo>
              </a:path>
            </a:pathLst>
          </a:custGeom>
          <a:noFill xmlns:a="http://schemas.openxmlformats.org/drawingml/2006/main"/>
          <a:ln xmlns:a="http://schemas.openxmlformats.org/drawingml/2006/main" w="19050">
            <a:solidFill>
              <a:srgbClr val="007C98"/>
            </a:solidFill>
            <a:prstDash val="dash"/>
          </a:ln>
        </p:spPr>
      </p:sp>
      <p:sp>
        <p:nvSpPr>
          <p:cNvPr id="17" name="">
            <a:extLst xmlns:a="http://schemas.openxmlformats.org/drawingml/2006/main">
              <a:ext uri="{FF2B5EF4-FFF2-40B4-BE49-F238E27FC236}">
                <a16:creationId xmlns:a16="http://schemas.microsoft.com/office/drawing/2014/main" id="{6C12D881-4AE4-4E01-AA94-38858B649DB8}"/>
              </a:ext>
            </a:extLst>
          </p:cNvPr>
          <p:cNvSpPr>
            <a:spLocks xmlns:a="http://schemas.openxmlformats.org/drawingml/2006/main" noGrp="1"/>
          </p:cNvSpPr>
          <p:nvPr/>
        </p:nvSpPr>
        <p:spPr>
          <a:xfrm xmlns:a="http://schemas.openxmlformats.org/drawingml/2006/main">
            <a:off x="9205913" y="4378722"/>
            <a:ext cx="309563" cy="536178"/>
          </a:xfrm>
          <a:custGeom xmlns:a="http://schemas.openxmlformats.org/drawingml/2006/main">
            <a:pathLst>
              <a:path w="309563" h="536178">
                <a:moveTo>
                  <a:pt x="309563" y="536178"/>
                </a:moveTo>
                <a:lnTo>
                  <a:pt x="308973" y="509172"/>
                </a:lnTo>
                <a:lnTo>
                  <a:pt x="307207" y="482218"/>
                </a:lnTo>
                <a:lnTo>
                  <a:pt x="304266" y="455366"/>
                </a:lnTo>
                <a:lnTo>
                  <a:pt x="300157" y="428668"/>
                </a:lnTo>
                <a:lnTo>
                  <a:pt x="294887" y="402175"/>
                </a:lnTo>
                <a:lnTo>
                  <a:pt x="288466" y="375937"/>
                </a:lnTo>
                <a:lnTo>
                  <a:pt x="280908" y="350003"/>
                </a:lnTo>
                <a:lnTo>
                  <a:pt x="272225" y="324425"/>
                </a:lnTo>
                <a:lnTo>
                  <a:pt x="262434" y="299249"/>
                </a:lnTo>
                <a:lnTo>
                  <a:pt x="251555" y="274524"/>
                </a:lnTo>
                <a:lnTo>
                  <a:pt x="239608" y="250298"/>
                </a:lnTo>
                <a:lnTo>
                  <a:pt x="226615" y="226615"/>
                </a:lnTo>
                <a:lnTo>
                  <a:pt x="212602" y="203522"/>
                </a:lnTo>
                <a:lnTo>
                  <a:pt x="197595" y="181062"/>
                </a:lnTo>
                <a:lnTo>
                  <a:pt x="181622" y="159279"/>
                </a:lnTo>
                <a:lnTo>
                  <a:pt x="164715" y="138212"/>
                </a:lnTo>
                <a:lnTo>
                  <a:pt x="146904" y="117903"/>
                </a:lnTo>
                <a:lnTo>
                  <a:pt x="128225" y="98390"/>
                </a:lnTo>
                <a:lnTo>
                  <a:pt x="108712" y="79711"/>
                </a:lnTo>
                <a:lnTo>
                  <a:pt x="88403" y="61901"/>
                </a:lnTo>
                <a:lnTo>
                  <a:pt x="67337" y="44993"/>
                </a:lnTo>
                <a:lnTo>
                  <a:pt x="45553" y="29020"/>
                </a:lnTo>
                <a:lnTo>
                  <a:pt x="23093" y="14013"/>
                </a:lnTo>
                <a:lnTo>
                  <a:pt x="0" y="0"/>
                </a:lnTo>
              </a:path>
            </a:pathLst>
          </a:custGeom>
          <a:noFill xmlns:a="http://schemas.openxmlformats.org/drawingml/2006/main"/>
          <a:ln xmlns:a="http://schemas.openxmlformats.org/drawingml/2006/main" w="19050">
            <a:solidFill>
              <a:srgbClr val="007C98"/>
            </a:solidFill>
            <a:prstDash val="solid"/>
          </a:ln>
        </p:spPr>
      </p:sp>
      <p:sp>
        <p:nvSpPr>
          <p:cNvPr id="18" name="60°">
            <a:extLst xmlns:a="http://schemas.openxmlformats.org/drawingml/2006/main">
              <a:ext uri="{FF2B5EF4-FFF2-40B4-BE49-F238E27FC236}">
                <a16:creationId xmlns:a16="http://schemas.microsoft.com/office/drawing/2014/main" id="{C25BFB59-2B1A-465C-A7D6-FF8B3A103F2F}"/>
              </a:ext>
            </a:extLst>
          </p:cNvPr>
          <p:cNvSpPr>
            <a:spLocks xmlns:a="http://schemas.openxmlformats.org/drawingml/2006/main" noGrp="1"/>
          </p:cNvSpPr>
          <p:nvPr/>
        </p:nvSpPr>
        <p:spPr>
          <a:xfrm xmlns:a="http://schemas.openxmlformats.org/drawingml/2006/main">
            <a:off x="9525000" y="4352925"/>
            <a:ext cx="952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175" b="1">
                <a:solidFill>
                  <a:srgbClr val="007C98"/>
                </a:solidFill>
                <a:latin typeface="Arial"/>
                <a:ea typeface="Arial"/>
                <a:cs typeface="Arial"/>
              </a:defRPr>
            </a:defPPr>
            <a:lvl1pPr>
              <a:defRPr sz="2175" b="1">
                <a:solidFill>
                  <a:srgbClr val="007C98"/>
                </a:solidFill>
                <a:latin typeface="Arial"/>
                <a:ea typeface="Arial"/>
                <a:cs typeface="Arial"/>
              </a:defRPr>
            </a:lvl1pPr>
            <a:lvl2pPr>
              <a:defRPr sz="2175" b="1">
                <a:solidFill>
                  <a:srgbClr val="007C98"/>
                </a:solidFill>
                <a:latin typeface="Arial"/>
                <a:ea typeface="Arial"/>
                <a:cs typeface="Arial"/>
              </a:defRPr>
            </a:lvl2pPr>
            <a:lvl3pPr>
              <a:defRPr sz="2175" b="1">
                <a:solidFill>
                  <a:srgbClr val="007C98"/>
                </a:solidFill>
                <a:latin typeface="Arial"/>
                <a:ea typeface="Arial"/>
                <a:cs typeface="Arial"/>
              </a:defRPr>
            </a:lvl3pPr>
            <a:lvl4pPr>
              <a:defRPr sz="2175" b="1">
                <a:solidFill>
                  <a:srgbClr val="007C98"/>
                </a:solidFill>
                <a:latin typeface="Arial"/>
                <a:ea typeface="Arial"/>
                <a:cs typeface="Arial"/>
              </a:defRPr>
            </a:lvl4pPr>
            <a:lvl5pPr>
              <a:defRPr sz="2175" b="1">
                <a:solidFill>
                  <a:srgbClr val="007C98"/>
                </a:solidFill>
                <a:latin typeface="Arial"/>
                <a:ea typeface="Arial"/>
                <a:cs typeface="Arial"/>
              </a:defRPr>
            </a:lvl5pPr>
            <a:lvl6pPr>
              <a:defRPr sz="2175" b="1">
                <a:solidFill>
                  <a:srgbClr val="007C98"/>
                </a:solidFill>
                <a:latin typeface="Arial"/>
                <a:ea typeface="Arial"/>
                <a:cs typeface="Arial"/>
              </a:defRPr>
            </a:lvl6pPr>
            <a:lvl7pPr>
              <a:defRPr sz="2175" b="1">
                <a:solidFill>
                  <a:srgbClr val="007C98"/>
                </a:solidFill>
                <a:latin typeface="Arial"/>
                <a:ea typeface="Arial"/>
                <a:cs typeface="Arial"/>
              </a:defRPr>
            </a:lvl7pPr>
            <a:lvl8pPr>
              <a:defRPr sz="2175" b="1">
                <a:solidFill>
                  <a:srgbClr val="007C98"/>
                </a:solidFill>
                <a:latin typeface="Arial"/>
                <a:ea typeface="Arial"/>
                <a:cs typeface="Arial"/>
              </a:defRPr>
            </a:lvl8pPr>
            <a:lvl9pPr>
              <a:defRPr sz="2175" b="1">
                <a:solidFill>
                  <a:srgbClr val="007C98"/>
                </a:solidFill>
                <a:latin typeface="Arial"/>
                <a:ea typeface="Arial"/>
                <a:cs typeface="Arial"/>
              </a:defRPr>
            </a:lvl9pPr>
          </a:lstStyle>
          <a:p xmlns:a="http://schemas.openxmlformats.org/drawingml/2006/main">
            <a:pPr>
              <a:defRPr sz="2175" b="1">
                <a:solidFill>
                  <a:srgbClr val="007C98"/>
                </a:solidFill>
                <a:latin typeface="Arial"/>
                <a:ea typeface="Arial"/>
                <a:cs typeface="Arial"/>
              </a:defRPr>
            </a:pPr>
            <a:r>
              <a:rPr sz="2175" b="1">
                <a:solidFill>
                  <a:srgbClr val="007C98"/>
                </a:solidFill>
                <a:latin typeface="Arial"/>
                <a:ea typeface="Arial"/>
                <a:cs typeface="Arial"/>
              </a:rPr>
              <a:t>60°</a:t>
            </a:r>
          </a:p>
        </p:txBody>
      </p:sp>
      <p:sp>
        <p:nvSpPr>
          <p:cNvPr id="19" name="x ≈ 0.5">
            <a:extLst xmlns:a="http://schemas.openxmlformats.org/drawingml/2006/main">
              <a:ext uri="{FF2B5EF4-FFF2-40B4-BE49-F238E27FC236}">
                <a16:creationId xmlns:a16="http://schemas.microsoft.com/office/drawing/2014/main" id="{8322C1D8-1DA6-44D6-A319-FB6674DB0054}"/>
              </a:ext>
            </a:extLst>
          </p:cNvPr>
          <p:cNvSpPr>
            <a:spLocks xmlns:a="http://schemas.openxmlformats.org/drawingml/2006/main" noGrp="1"/>
          </p:cNvSpPr>
          <p:nvPr/>
        </p:nvSpPr>
        <p:spPr>
          <a:xfrm xmlns:a="http://schemas.openxmlformats.org/drawingml/2006/main">
            <a:off x="8858250" y="5248275"/>
            <a:ext cx="2381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875" b="0">
                <a:solidFill>
                  <a:srgbClr val="152A43"/>
                </a:solidFill>
                <a:latin typeface="Arial"/>
                <a:ea typeface="Arial"/>
                <a:cs typeface="Arial"/>
              </a:defRPr>
            </a:defPPr>
            <a:lvl1pPr>
              <a:defRPr sz="1875" b="0">
                <a:solidFill>
                  <a:srgbClr val="152A43"/>
                </a:solidFill>
                <a:latin typeface="Arial"/>
                <a:ea typeface="Arial"/>
                <a:cs typeface="Arial"/>
              </a:defRPr>
            </a:lvl1pPr>
            <a:lvl2pPr>
              <a:defRPr sz="1875" b="0">
                <a:solidFill>
                  <a:srgbClr val="152A43"/>
                </a:solidFill>
                <a:latin typeface="Arial"/>
                <a:ea typeface="Arial"/>
                <a:cs typeface="Arial"/>
              </a:defRPr>
            </a:lvl2pPr>
            <a:lvl3pPr>
              <a:defRPr sz="1875" b="0">
                <a:solidFill>
                  <a:srgbClr val="152A43"/>
                </a:solidFill>
                <a:latin typeface="Arial"/>
                <a:ea typeface="Arial"/>
                <a:cs typeface="Arial"/>
              </a:defRPr>
            </a:lvl3pPr>
            <a:lvl4pPr>
              <a:defRPr sz="1875" b="0">
                <a:solidFill>
                  <a:srgbClr val="152A43"/>
                </a:solidFill>
                <a:latin typeface="Arial"/>
                <a:ea typeface="Arial"/>
                <a:cs typeface="Arial"/>
              </a:defRPr>
            </a:lvl4pPr>
            <a:lvl5pPr>
              <a:defRPr sz="1875" b="0">
                <a:solidFill>
                  <a:srgbClr val="152A43"/>
                </a:solidFill>
                <a:latin typeface="Arial"/>
                <a:ea typeface="Arial"/>
                <a:cs typeface="Arial"/>
              </a:defRPr>
            </a:lvl5pPr>
            <a:lvl6pPr>
              <a:defRPr sz="1875" b="0">
                <a:solidFill>
                  <a:srgbClr val="152A43"/>
                </a:solidFill>
                <a:latin typeface="Arial"/>
                <a:ea typeface="Arial"/>
                <a:cs typeface="Arial"/>
              </a:defRPr>
            </a:lvl6pPr>
            <a:lvl7pPr>
              <a:defRPr sz="1875" b="0">
                <a:solidFill>
                  <a:srgbClr val="152A43"/>
                </a:solidFill>
                <a:latin typeface="Arial"/>
                <a:ea typeface="Arial"/>
                <a:cs typeface="Arial"/>
              </a:defRPr>
            </a:lvl7pPr>
            <a:lvl8pPr>
              <a:defRPr sz="1875" b="0">
                <a:solidFill>
                  <a:srgbClr val="152A43"/>
                </a:solidFill>
                <a:latin typeface="Arial"/>
                <a:ea typeface="Arial"/>
                <a:cs typeface="Arial"/>
              </a:defRPr>
            </a:lvl8pPr>
            <a:lvl9pPr>
              <a:defRPr sz="1875" b="0">
                <a:solidFill>
                  <a:srgbClr val="152A43"/>
                </a:solidFill>
                <a:latin typeface="Arial"/>
                <a:ea typeface="Arial"/>
                <a:cs typeface="Arial"/>
              </a:defRPr>
            </a:lvl9pPr>
          </a:lstStyle>
          <a:p xmlns:a="http://schemas.openxmlformats.org/drawingml/2006/main">
            <a:pPr>
              <a:defRPr sz="1875" b="0">
                <a:solidFill>
                  <a:srgbClr val="152A43"/>
                </a:solidFill>
                <a:latin typeface="Arial"/>
                <a:ea typeface="Arial"/>
                <a:cs typeface="Arial"/>
              </a:defRPr>
            </a:pPr>
            <a:r>
              <a:rPr sz="1875" b="0">
                <a:solidFill>
                  <a:srgbClr val="152A43"/>
                </a:solidFill>
                <a:latin typeface="Arial"/>
                <a:ea typeface="Arial"/>
                <a:cs typeface="Arial"/>
              </a:rPr>
              <a:t>x ≈ 0.5</a:t>
            </a:r>
          </a:p>
        </p:txBody>
      </p:sp>
      <p:sp>
        <p:nvSpPr>
          <p:cNvPr id="20" name="y ≈ 0.866">
            <a:extLst xmlns:a="http://schemas.openxmlformats.org/drawingml/2006/main">
              <a:ext uri="{FF2B5EF4-FFF2-40B4-BE49-F238E27FC236}">
                <a16:creationId xmlns:a16="http://schemas.microsoft.com/office/drawing/2014/main" id="{0E58473B-DF92-4FC0-B7A3-265E3CB84BFB}"/>
              </a:ext>
            </a:extLst>
          </p:cNvPr>
          <p:cNvSpPr>
            <a:spLocks xmlns:a="http://schemas.openxmlformats.org/drawingml/2006/main" noGrp="1"/>
          </p:cNvSpPr>
          <p:nvPr/>
        </p:nvSpPr>
        <p:spPr>
          <a:xfrm xmlns:a="http://schemas.openxmlformats.org/drawingml/2006/main">
            <a:off x="10058400" y="3476625"/>
            <a:ext cx="1685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800" b="0">
                <a:solidFill>
                  <a:srgbClr val="152A43"/>
                </a:solidFill>
                <a:latin typeface="Arial"/>
                <a:ea typeface="Arial"/>
                <a:cs typeface="Arial"/>
              </a:defRPr>
            </a:defPPr>
            <a:lvl1pPr>
              <a:defRPr sz="1800" b="0">
                <a:solidFill>
                  <a:srgbClr val="152A43"/>
                </a:solidFill>
                <a:latin typeface="Arial"/>
                <a:ea typeface="Arial"/>
                <a:cs typeface="Arial"/>
              </a:defRPr>
            </a:lvl1pPr>
            <a:lvl2pPr>
              <a:defRPr sz="1800" b="0">
                <a:solidFill>
                  <a:srgbClr val="152A43"/>
                </a:solidFill>
                <a:latin typeface="Arial"/>
                <a:ea typeface="Arial"/>
                <a:cs typeface="Arial"/>
              </a:defRPr>
            </a:lvl2pPr>
            <a:lvl3pPr>
              <a:defRPr sz="1800" b="0">
                <a:solidFill>
                  <a:srgbClr val="152A43"/>
                </a:solidFill>
                <a:latin typeface="Arial"/>
                <a:ea typeface="Arial"/>
                <a:cs typeface="Arial"/>
              </a:defRPr>
            </a:lvl3pPr>
            <a:lvl4pPr>
              <a:defRPr sz="1800" b="0">
                <a:solidFill>
                  <a:srgbClr val="152A43"/>
                </a:solidFill>
                <a:latin typeface="Arial"/>
                <a:ea typeface="Arial"/>
                <a:cs typeface="Arial"/>
              </a:defRPr>
            </a:lvl4pPr>
            <a:lvl5pPr>
              <a:defRPr sz="1800" b="0">
                <a:solidFill>
                  <a:srgbClr val="152A43"/>
                </a:solidFill>
                <a:latin typeface="Arial"/>
                <a:ea typeface="Arial"/>
                <a:cs typeface="Arial"/>
              </a:defRPr>
            </a:lvl5pPr>
            <a:lvl6pPr>
              <a:defRPr sz="1800" b="0">
                <a:solidFill>
                  <a:srgbClr val="152A43"/>
                </a:solidFill>
                <a:latin typeface="Arial"/>
                <a:ea typeface="Arial"/>
                <a:cs typeface="Arial"/>
              </a:defRPr>
            </a:lvl6pPr>
            <a:lvl7pPr>
              <a:defRPr sz="1800" b="0">
                <a:solidFill>
                  <a:srgbClr val="152A43"/>
                </a:solidFill>
                <a:latin typeface="Arial"/>
                <a:ea typeface="Arial"/>
                <a:cs typeface="Arial"/>
              </a:defRPr>
            </a:lvl7pPr>
            <a:lvl8pPr>
              <a:defRPr sz="1800" b="0">
                <a:solidFill>
                  <a:srgbClr val="152A43"/>
                </a:solidFill>
                <a:latin typeface="Arial"/>
                <a:ea typeface="Arial"/>
                <a:cs typeface="Arial"/>
              </a:defRPr>
            </a:lvl8pPr>
            <a:lvl9pPr>
              <a:defRPr sz="1800" b="0">
                <a:solidFill>
                  <a:srgbClr val="152A43"/>
                </a:solidFill>
                <a:latin typeface="Arial"/>
                <a:ea typeface="Arial"/>
                <a:cs typeface="Arial"/>
              </a:defRPr>
            </a:lvl9pPr>
          </a:lstStyle>
          <a:p xmlns:a="http://schemas.openxmlformats.org/drawingml/2006/main">
            <a:pPr>
              <a:defRPr sz="1800" b="0">
                <a:solidFill>
                  <a:srgbClr val="152A43"/>
                </a:solidFill>
                <a:latin typeface="Arial"/>
                <a:ea typeface="Arial"/>
                <a:cs typeface="Arial"/>
              </a:defRPr>
            </a:pPr>
            <a:r>
              <a:rPr sz="1800" b="0">
                <a:solidFill>
                  <a:srgbClr val="152A43"/>
                </a:solidFill>
                <a:latin typeface="Arial"/>
                <a:ea typeface="Arial"/>
                <a:cs typeface="Arial"/>
              </a:rPr>
              <a:t>y ≈ 0.866</a:t>
            </a:r>
          </a:p>
        </p:txBody>
      </p:sp>
    </p:spTree>
    <p:extLst>
      <p:ext uri="{BB962C8B-B14F-4D97-AF65-F5344CB8AC3E}">
        <p14:creationId xmlns:p14="http://schemas.microsoft.com/office/powerpoint/2010/main" val="128635150"/>
      </p:ext>
    </p:extLst>
  </p:cSld>
</p:sld>
</file>

<file path=ppt/slides/slide10.xml><?xml version="1.0" encoding="utf-8"?>
<p:sld xmlns:p="http://schemas.openxmlformats.org/presentationml/2006/main">
  <p:cSld>
    <p:bg>
      <p:bgPr>
        <a:solidFill xmlns:a="http://schemas.openxmlformats.org/drawingml/2006/main">
          <a:srgbClr val="0C1D35"/>
        </a:solidFill>
      </p:bgPr>
    </p:bg>
    <p:spTree>
      <p:nvGrpSpPr>
        <p:cNvPr id="1" name=""/>
        <p:cNvGrpSpPr/>
        <p:nvPr/>
      </p:nvGrpSpPr>
      <p:grpSpPr>
        <a:xfrm xmlns:a="http://schemas.openxmlformats.org/drawingml/2006/main"/>
      </p:grpSpPr>
      <p:sp>
        <p:nvSpPr>
          <p:cNvPr id="2" name="IMPLEMENTATION SUMMARY">
            <a:extLst xmlns:a="http://schemas.openxmlformats.org/drawingml/2006/main">
              <a:ext uri="{FF2B5EF4-FFF2-40B4-BE49-F238E27FC236}">
                <a16:creationId xmlns:a16="http://schemas.microsoft.com/office/drawing/2014/main" id="{B62F6465-375D-4821-95C4-62BB48687289}"/>
              </a:ext>
            </a:extLst>
          </p:cNvPr>
          <p:cNvSpPr>
            <a:spLocks xmlns:a="http://schemas.openxmlformats.org/drawingml/2006/main" noGrp="1"/>
          </p:cNvSpPr>
          <p:nvPr/>
        </p:nvSpPr>
        <p:spPr>
          <a:xfrm xmlns:a="http://schemas.openxmlformats.org/drawingml/2006/main">
            <a:off x="571500" y="323850"/>
            <a:ext cx="10953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75" b="1">
                <a:solidFill>
                  <a:srgbClr val="00B8D9"/>
                </a:solidFill>
                <a:latin typeface="Arial"/>
                <a:ea typeface="Arial"/>
                <a:cs typeface="Arial"/>
              </a:defRPr>
            </a:defPPr>
            <a:lvl1pPr>
              <a:defRPr sz="1275" b="1">
                <a:solidFill>
                  <a:srgbClr val="00B8D9"/>
                </a:solidFill>
                <a:latin typeface="Arial"/>
                <a:ea typeface="Arial"/>
                <a:cs typeface="Arial"/>
              </a:defRPr>
            </a:lvl1pPr>
            <a:lvl2pPr>
              <a:defRPr sz="1275" b="1">
                <a:solidFill>
                  <a:srgbClr val="00B8D9"/>
                </a:solidFill>
                <a:latin typeface="Arial"/>
                <a:ea typeface="Arial"/>
                <a:cs typeface="Arial"/>
              </a:defRPr>
            </a:lvl2pPr>
            <a:lvl3pPr>
              <a:defRPr sz="1275" b="1">
                <a:solidFill>
                  <a:srgbClr val="00B8D9"/>
                </a:solidFill>
                <a:latin typeface="Arial"/>
                <a:ea typeface="Arial"/>
                <a:cs typeface="Arial"/>
              </a:defRPr>
            </a:lvl3pPr>
            <a:lvl4pPr>
              <a:defRPr sz="1275" b="1">
                <a:solidFill>
                  <a:srgbClr val="00B8D9"/>
                </a:solidFill>
                <a:latin typeface="Arial"/>
                <a:ea typeface="Arial"/>
                <a:cs typeface="Arial"/>
              </a:defRPr>
            </a:lvl4pPr>
            <a:lvl5pPr>
              <a:defRPr sz="1275" b="1">
                <a:solidFill>
                  <a:srgbClr val="00B8D9"/>
                </a:solidFill>
                <a:latin typeface="Arial"/>
                <a:ea typeface="Arial"/>
                <a:cs typeface="Arial"/>
              </a:defRPr>
            </a:lvl5pPr>
            <a:lvl6pPr>
              <a:defRPr sz="1275" b="1">
                <a:solidFill>
                  <a:srgbClr val="00B8D9"/>
                </a:solidFill>
                <a:latin typeface="Arial"/>
                <a:ea typeface="Arial"/>
                <a:cs typeface="Arial"/>
              </a:defRPr>
            </a:lvl6pPr>
            <a:lvl7pPr>
              <a:defRPr sz="1275" b="1">
                <a:solidFill>
                  <a:srgbClr val="00B8D9"/>
                </a:solidFill>
                <a:latin typeface="Arial"/>
                <a:ea typeface="Arial"/>
                <a:cs typeface="Arial"/>
              </a:defRPr>
            </a:lvl7pPr>
            <a:lvl8pPr>
              <a:defRPr sz="1275" b="1">
                <a:solidFill>
                  <a:srgbClr val="00B8D9"/>
                </a:solidFill>
                <a:latin typeface="Arial"/>
                <a:ea typeface="Arial"/>
                <a:cs typeface="Arial"/>
              </a:defRPr>
            </a:lvl8pPr>
            <a:lvl9pPr>
              <a:defRPr sz="1275" b="1">
                <a:solidFill>
                  <a:srgbClr val="00B8D9"/>
                </a:solidFill>
                <a:latin typeface="Arial"/>
                <a:ea typeface="Arial"/>
                <a:cs typeface="Arial"/>
              </a:defRPr>
            </a:lvl9pPr>
          </a:lstStyle>
          <a:p xmlns:a="http://schemas.openxmlformats.org/drawingml/2006/main">
            <a:pPr>
              <a:defRPr sz="1275" b="1">
                <a:solidFill>
                  <a:srgbClr val="00B8D9"/>
                </a:solidFill>
                <a:latin typeface="Arial"/>
                <a:ea typeface="Arial"/>
                <a:cs typeface="Arial"/>
              </a:defRPr>
            </a:pPr>
            <a:r>
              <a:rPr sz="1275" b="1">
                <a:solidFill>
                  <a:srgbClr val="00B8D9"/>
                </a:solidFill>
                <a:latin typeface="Arial"/>
                <a:ea typeface="Arial"/>
                <a:cs typeface="Arial"/>
              </a:rPr>
              <a:t>IMPLEMENTATION SUMMARY</a:t>
            </a:r>
          </a:p>
        </p:txBody>
      </p:sp>
      <p:sp>
        <p:nvSpPr>
          <p:cNvPr id="3" name="Viva takeaway: one rotation core, two results">
            <a:extLst xmlns:a="http://schemas.openxmlformats.org/drawingml/2006/main">
              <a:ext uri="{FF2B5EF4-FFF2-40B4-BE49-F238E27FC236}">
                <a16:creationId xmlns:a16="http://schemas.microsoft.com/office/drawing/2014/main" id="{1C3364F3-C19F-4147-966C-E8ADF0B96534}"/>
              </a:ext>
            </a:extLst>
          </p:cNvPr>
          <p:cNvSpPr>
            <a:spLocks xmlns:a="http://schemas.openxmlformats.org/drawingml/2006/main" noGrp="1"/>
          </p:cNvSpPr>
          <p:nvPr/>
        </p:nvSpPr>
        <p:spPr>
          <a:xfrm xmlns:a="http://schemas.openxmlformats.org/drawingml/2006/main">
            <a:off x="571500" y="800100"/>
            <a:ext cx="109537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225" b="1">
                <a:solidFill>
                  <a:srgbClr val="FFFFFF"/>
                </a:solidFill>
                <a:latin typeface="Arial"/>
                <a:ea typeface="Arial"/>
                <a:cs typeface="Arial"/>
              </a:defRPr>
            </a:defPPr>
            <a:lvl1pPr>
              <a:defRPr sz="3225" b="1">
                <a:solidFill>
                  <a:srgbClr val="FFFFFF"/>
                </a:solidFill>
                <a:latin typeface="Arial"/>
                <a:ea typeface="Arial"/>
                <a:cs typeface="Arial"/>
              </a:defRPr>
            </a:lvl1pPr>
            <a:lvl2pPr>
              <a:defRPr sz="3225" b="1">
                <a:solidFill>
                  <a:srgbClr val="FFFFFF"/>
                </a:solidFill>
                <a:latin typeface="Arial"/>
                <a:ea typeface="Arial"/>
                <a:cs typeface="Arial"/>
              </a:defRPr>
            </a:lvl2pPr>
            <a:lvl3pPr>
              <a:defRPr sz="3225" b="1">
                <a:solidFill>
                  <a:srgbClr val="FFFFFF"/>
                </a:solidFill>
                <a:latin typeface="Arial"/>
                <a:ea typeface="Arial"/>
                <a:cs typeface="Arial"/>
              </a:defRPr>
            </a:lvl3pPr>
            <a:lvl4pPr>
              <a:defRPr sz="3225" b="1">
                <a:solidFill>
                  <a:srgbClr val="FFFFFF"/>
                </a:solidFill>
                <a:latin typeface="Arial"/>
                <a:ea typeface="Arial"/>
                <a:cs typeface="Arial"/>
              </a:defRPr>
            </a:lvl4pPr>
            <a:lvl5pPr>
              <a:defRPr sz="3225" b="1">
                <a:solidFill>
                  <a:srgbClr val="FFFFFF"/>
                </a:solidFill>
                <a:latin typeface="Arial"/>
                <a:ea typeface="Arial"/>
                <a:cs typeface="Arial"/>
              </a:defRPr>
            </a:lvl5pPr>
            <a:lvl6pPr>
              <a:defRPr sz="3225" b="1">
                <a:solidFill>
                  <a:srgbClr val="FFFFFF"/>
                </a:solidFill>
                <a:latin typeface="Arial"/>
                <a:ea typeface="Arial"/>
                <a:cs typeface="Arial"/>
              </a:defRPr>
            </a:lvl6pPr>
            <a:lvl7pPr>
              <a:defRPr sz="3225" b="1">
                <a:solidFill>
                  <a:srgbClr val="FFFFFF"/>
                </a:solidFill>
                <a:latin typeface="Arial"/>
                <a:ea typeface="Arial"/>
                <a:cs typeface="Arial"/>
              </a:defRPr>
            </a:lvl7pPr>
            <a:lvl8pPr>
              <a:defRPr sz="3225" b="1">
                <a:solidFill>
                  <a:srgbClr val="FFFFFF"/>
                </a:solidFill>
                <a:latin typeface="Arial"/>
                <a:ea typeface="Arial"/>
                <a:cs typeface="Arial"/>
              </a:defRPr>
            </a:lvl8pPr>
            <a:lvl9pPr>
              <a:defRPr sz="3225" b="1">
                <a:solidFill>
                  <a:srgbClr val="FFFFFF"/>
                </a:solidFill>
                <a:latin typeface="Arial"/>
                <a:ea typeface="Arial"/>
                <a:cs typeface="Arial"/>
              </a:defRPr>
            </a:lvl9pPr>
          </a:lstStyle>
          <a:p xmlns:a="http://schemas.openxmlformats.org/drawingml/2006/main">
            <a:pPr>
              <a:defRPr sz="3225" b="1">
                <a:solidFill>
                  <a:srgbClr val="FFFFFF"/>
                </a:solidFill>
                <a:latin typeface="Arial"/>
                <a:ea typeface="Arial"/>
                <a:cs typeface="Arial"/>
              </a:defRPr>
            </a:pPr>
            <a:r>
              <a:rPr sz="3225" b="1">
                <a:solidFill>
                  <a:srgbClr val="FFFFFF"/>
                </a:solidFill>
                <a:latin typeface="Arial"/>
                <a:ea typeface="Arial"/>
                <a:cs typeface="Arial"/>
              </a:rPr>
              <a:t>Viva takeaway: one rotation core, two results</a:t>
            </a:r>
          </a:p>
        </p:txBody>
      </p:sp>
      <p:sp>
        <p:nvSpPr>
          <p:cNvPr id="4" name="10 / 10">
            <a:extLst xmlns:a="http://schemas.openxmlformats.org/drawingml/2006/main">
              <a:ext uri="{FF2B5EF4-FFF2-40B4-BE49-F238E27FC236}">
                <a16:creationId xmlns:a16="http://schemas.microsoft.com/office/drawing/2014/main" id="{9BE772D7-E390-4D71-A8C4-FD6EFE4BBCE4}"/>
              </a:ext>
            </a:extLst>
          </p:cNvPr>
          <p:cNvSpPr>
            <a:spLocks xmlns:a="http://schemas.openxmlformats.org/drawingml/2006/main" noGrp="1"/>
          </p:cNvSpPr>
          <p:nvPr/>
        </p:nvSpPr>
        <p:spPr>
          <a:xfrm xmlns:a="http://schemas.openxmlformats.org/drawingml/2006/main">
            <a:off x="10687050" y="6419850"/>
            <a:ext cx="1047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75" b="0">
                <a:solidFill>
                  <a:srgbClr val="9BB2C9"/>
                </a:solidFill>
                <a:latin typeface="Arial"/>
                <a:ea typeface="Arial"/>
                <a:cs typeface="Arial"/>
              </a:defRPr>
            </a:defPPr>
            <a:lvl1pPr>
              <a:defRPr sz="1275" b="0">
                <a:solidFill>
                  <a:srgbClr val="9BB2C9"/>
                </a:solidFill>
                <a:latin typeface="Arial"/>
                <a:ea typeface="Arial"/>
                <a:cs typeface="Arial"/>
              </a:defRPr>
            </a:lvl1pPr>
            <a:lvl2pPr>
              <a:defRPr sz="1275" b="0">
                <a:solidFill>
                  <a:srgbClr val="9BB2C9"/>
                </a:solidFill>
                <a:latin typeface="Arial"/>
                <a:ea typeface="Arial"/>
                <a:cs typeface="Arial"/>
              </a:defRPr>
            </a:lvl2pPr>
            <a:lvl3pPr>
              <a:defRPr sz="1275" b="0">
                <a:solidFill>
                  <a:srgbClr val="9BB2C9"/>
                </a:solidFill>
                <a:latin typeface="Arial"/>
                <a:ea typeface="Arial"/>
                <a:cs typeface="Arial"/>
              </a:defRPr>
            </a:lvl3pPr>
            <a:lvl4pPr>
              <a:defRPr sz="1275" b="0">
                <a:solidFill>
                  <a:srgbClr val="9BB2C9"/>
                </a:solidFill>
                <a:latin typeface="Arial"/>
                <a:ea typeface="Arial"/>
                <a:cs typeface="Arial"/>
              </a:defRPr>
            </a:lvl4pPr>
            <a:lvl5pPr>
              <a:defRPr sz="1275" b="0">
                <a:solidFill>
                  <a:srgbClr val="9BB2C9"/>
                </a:solidFill>
                <a:latin typeface="Arial"/>
                <a:ea typeface="Arial"/>
                <a:cs typeface="Arial"/>
              </a:defRPr>
            </a:lvl5pPr>
            <a:lvl6pPr>
              <a:defRPr sz="1275" b="0">
                <a:solidFill>
                  <a:srgbClr val="9BB2C9"/>
                </a:solidFill>
                <a:latin typeface="Arial"/>
                <a:ea typeface="Arial"/>
                <a:cs typeface="Arial"/>
              </a:defRPr>
            </a:lvl6pPr>
            <a:lvl7pPr>
              <a:defRPr sz="1275" b="0">
                <a:solidFill>
                  <a:srgbClr val="9BB2C9"/>
                </a:solidFill>
                <a:latin typeface="Arial"/>
                <a:ea typeface="Arial"/>
                <a:cs typeface="Arial"/>
              </a:defRPr>
            </a:lvl7pPr>
            <a:lvl8pPr>
              <a:defRPr sz="1275" b="0">
                <a:solidFill>
                  <a:srgbClr val="9BB2C9"/>
                </a:solidFill>
                <a:latin typeface="Arial"/>
                <a:ea typeface="Arial"/>
                <a:cs typeface="Arial"/>
              </a:defRPr>
            </a:lvl8pPr>
            <a:lvl9pPr>
              <a:defRPr sz="1275" b="0">
                <a:solidFill>
                  <a:srgbClr val="9BB2C9"/>
                </a:solidFill>
                <a:latin typeface="Arial"/>
                <a:ea typeface="Arial"/>
                <a:cs typeface="Arial"/>
              </a:defRPr>
            </a:lvl9pPr>
          </a:lstStyle>
          <a:p xmlns:a="http://schemas.openxmlformats.org/drawingml/2006/main">
            <a:pPr>
              <a:defRPr sz="1275" b="0">
                <a:solidFill>
                  <a:srgbClr val="9BB2C9"/>
                </a:solidFill>
                <a:latin typeface="Arial"/>
                <a:ea typeface="Arial"/>
                <a:cs typeface="Arial"/>
              </a:defRPr>
            </a:pPr>
            <a:r>
              <a:rPr sz="1275" b="0">
                <a:solidFill>
                  <a:srgbClr val="9BB2C9"/>
                </a:solidFill>
                <a:latin typeface="Arial"/>
                <a:ea typeface="Arial"/>
                <a:cs typeface="Arial"/>
              </a:rPr>
              <a:t>10 / 10</a:t>
            </a:r>
          </a:p>
        </p:txBody>
      </p:sp>
      <p:sp>
        <p:nvSpPr>
          <p:cNvPr id="5" name="Shift by i">
            <a:extLst xmlns:a="http://schemas.openxmlformats.org/drawingml/2006/main">
              <a:ext uri="{FF2B5EF4-FFF2-40B4-BE49-F238E27FC236}">
                <a16:creationId xmlns:a16="http://schemas.microsoft.com/office/drawing/2014/main" id="{DE52E76F-CE0C-4100-9CD2-33419CE6C0EA}"/>
              </a:ext>
            </a:extLst>
          </p:cNvPr>
          <p:cNvSpPr>
            <a:spLocks xmlns:a="http://schemas.openxmlformats.org/drawingml/2006/main" noGrp="1"/>
          </p:cNvSpPr>
          <p:nvPr/>
        </p:nvSpPr>
        <p:spPr>
          <a:xfrm xmlns:a="http://schemas.openxmlformats.org/drawingml/2006/main">
            <a:off x="571500" y="2038350"/>
            <a:ext cx="33337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475" b="1">
                <a:solidFill>
                  <a:srgbClr val="00B8D9"/>
                </a:solidFill>
                <a:latin typeface="Arial"/>
                <a:ea typeface="Arial"/>
                <a:cs typeface="Arial"/>
              </a:defRPr>
            </a:defPPr>
            <a:lvl1pPr>
              <a:defRPr sz="2475" b="1">
                <a:solidFill>
                  <a:srgbClr val="00B8D9"/>
                </a:solidFill>
                <a:latin typeface="Arial"/>
                <a:ea typeface="Arial"/>
                <a:cs typeface="Arial"/>
              </a:defRPr>
            </a:lvl1pPr>
            <a:lvl2pPr>
              <a:defRPr sz="2475" b="1">
                <a:solidFill>
                  <a:srgbClr val="00B8D9"/>
                </a:solidFill>
                <a:latin typeface="Arial"/>
                <a:ea typeface="Arial"/>
                <a:cs typeface="Arial"/>
              </a:defRPr>
            </a:lvl2pPr>
            <a:lvl3pPr>
              <a:defRPr sz="2475" b="1">
                <a:solidFill>
                  <a:srgbClr val="00B8D9"/>
                </a:solidFill>
                <a:latin typeface="Arial"/>
                <a:ea typeface="Arial"/>
                <a:cs typeface="Arial"/>
              </a:defRPr>
            </a:lvl3pPr>
            <a:lvl4pPr>
              <a:defRPr sz="2475" b="1">
                <a:solidFill>
                  <a:srgbClr val="00B8D9"/>
                </a:solidFill>
                <a:latin typeface="Arial"/>
                <a:ea typeface="Arial"/>
                <a:cs typeface="Arial"/>
              </a:defRPr>
            </a:lvl4pPr>
            <a:lvl5pPr>
              <a:defRPr sz="2475" b="1">
                <a:solidFill>
                  <a:srgbClr val="00B8D9"/>
                </a:solidFill>
                <a:latin typeface="Arial"/>
                <a:ea typeface="Arial"/>
                <a:cs typeface="Arial"/>
              </a:defRPr>
            </a:lvl5pPr>
            <a:lvl6pPr>
              <a:defRPr sz="2475" b="1">
                <a:solidFill>
                  <a:srgbClr val="00B8D9"/>
                </a:solidFill>
                <a:latin typeface="Arial"/>
                <a:ea typeface="Arial"/>
                <a:cs typeface="Arial"/>
              </a:defRPr>
            </a:lvl6pPr>
            <a:lvl7pPr>
              <a:defRPr sz="2475" b="1">
                <a:solidFill>
                  <a:srgbClr val="00B8D9"/>
                </a:solidFill>
                <a:latin typeface="Arial"/>
                <a:ea typeface="Arial"/>
                <a:cs typeface="Arial"/>
              </a:defRPr>
            </a:lvl7pPr>
            <a:lvl8pPr>
              <a:defRPr sz="2475" b="1">
                <a:solidFill>
                  <a:srgbClr val="00B8D9"/>
                </a:solidFill>
                <a:latin typeface="Arial"/>
                <a:ea typeface="Arial"/>
                <a:cs typeface="Arial"/>
              </a:defRPr>
            </a:lvl8pPr>
            <a:lvl9pPr>
              <a:defRPr sz="2475" b="1">
                <a:solidFill>
                  <a:srgbClr val="00B8D9"/>
                </a:solidFill>
                <a:latin typeface="Arial"/>
                <a:ea typeface="Arial"/>
                <a:cs typeface="Arial"/>
              </a:defRPr>
            </a:lvl9pPr>
          </a:lstStyle>
          <a:p xmlns:a="http://schemas.openxmlformats.org/drawingml/2006/main">
            <a:pPr>
              <a:defRPr sz="2475" b="1">
                <a:solidFill>
                  <a:srgbClr val="00B8D9"/>
                </a:solidFill>
                <a:latin typeface="Arial"/>
                <a:ea typeface="Arial"/>
                <a:cs typeface="Arial"/>
              </a:defRPr>
            </a:pPr>
            <a:r>
              <a:rPr sz="2475" b="1">
                <a:solidFill>
                  <a:srgbClr val="00B8D9"/>
                </a:solidFill>
                <a:latin typeface="Arial"/>
                <a:ea typeface="Arial"/>
                <a:cs typeface="Arial"/>
              </a:rPr>
              <a:t>Shift by i</a:t>
            </a:r>
          </a:p>
        </p:txBody>
      </p:sp>
      <p:sp>
        <p:nvSpPr>
          <p:cNvPr id="6" name="Multiply by 2⁻ⁱ">
            <a:extLst xmlns:a="http://schemas.openxmlformats.org/drawingml/2006/main">
              <a:ext uri="{FF2B5EF4-FFF2-40B4-BE49-F238E27FC236}">
                <a16:creationId xmlns:a16="http://schemas.microsoft.com/office/drawing/2014/main" id="{5251F2BA-D315-4373-869C-CA56050076B3}"/>
              </a:ext>
            </a:extLst>
          </p:cNvPr>
          <p:cNvSpPr>
            <a:spLocks xmlns:a="http://schemas.openxmlformats.org/drawingml/2006/main" noGrp="1"/>
          </p:cNvSpPr>
          <p:nvPr/>
        </p:nvSpPr>
        <p:spPr>
          <a:xfrm xmlns:a="http://schemas.openxmlformats.org/drawingml/2006/main">
            <a:off x="571500" y="2638425"/>
            <a:ext cx="33337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175" b="0">
                <a:solidFill>
                  <a:srgbClr val="FFFFFF"/>
                </a:solidFill>
                <a:latin typeface="Arial"/>
                <a:ea typeface="Arial"/>
                <a:cs typeface="Arial"/>
              </a:defRPr>
            </a:defPPr>
            <a:lvl1pPr>
              <a:defRPr sz="2175" b="0">
                <a:solidFill>
                  <a:srgbClr val="FFFFFF"/>
                </a:solidFill>
                <a:latin typeface="Arial"/>
                <a:ea typeface="Arial"/>
                <a:cs typeface="Arial"/>
              </a:defRPr>
            </a:lvl1pPr>
            <a:lvl2pPr>
              <a:defRPr sz="2175" b="0">
                <a:solidFill>
                  <a:srgbClr val="FFFFFF"/>
                </a:solidFill>
                <a:latin typeface="Arial"/>
                <a:ea typeface="Arial"/>
                <a:cs typeface="Arial"/>
              </a:defRPr>
            </a:lvl2pPr>
            <a:lvl3pPr>
              <a:defRPr sz="2175" b="0">
                <a:solidFill>
                  <a:srgbClr val="FFFFFF"/>
                </a:solidFill>
                <a:latin typeface="Arial"/>
                <a:ea typeface="Arial"/>
                <a:cs typeface="Arial"/>
              </a:defRPr>
            </a:lvl3pPr>
            <a:lvl4pPr>
              <a:defRPr sz="2175" b="0">
                <a:solidFill>
                  <a:srgbClr val="FFFFFF"/>
                </a:solidFill>
                <a:latin typeface="Arial"/>
                <a:ea typeface="Arial"/>
                <a:cs typeface="Arial"/>
              </a:defRPr>
            </a:lvl4pPr>
            <a:lvl5pPr>
              <a:defRPr sz="2175" b="0">
                <a:solidFill>
                  <a:srgbClr val="FFFFFF"/>
                </a:solidFill>
                <a:latin typeface="Arial"/>
                <a:ea typeface="Arial"/>
                <a:cs typeface="Arial"/>
              </a:defRPr>
            </a:lvl5pPr>
            <a:lvl6pPr>
              <a:defRPr sz="2175" b="0">
                <a:solidFill>
                  <a:srgbClr val="FFFFFF"/>
                </a:solidFill>
                <a:latin typeface="Arial"/>
                <a:ea typeface="Arial"/>
                <a:cs typeface="Arial"/>
              </a:defRPr>
            </a:lvl6pPr>
            <a:lvl7pPr>
              <a:defRPr sz="2175" b="0">
                <a:solidFill>
                  <a:srgbClr val="FFFFFF"/>
                </a:solidFill>
                <a:latin typeface="Arial"/>
                <a:ea typeface="Arial"/>
                <a:cs typeface="Arial"/>
              </a:defRPr>
            </a:lvl7pPr>
            <a:lvl8pPr>
              <a:defRPr sz="2175" b="0">
                <a:solidFill>
                  <a:srgbClr val="FFFFFF"/>
                </a:solidFill>
                <a:latin typeface="Arial"/>
                <a:ea typeface="Arial"/>
                <a:cs typeface="Arial"/>
              </a:defRPr>
            </a:lvl8pPr>
            <a:lvl9pPr>
              <a:defRPr sz="2175" b="0">
                <a:solidFill>
                  <a:srgbClr val="FFFFFF"/>
                </a:solidFill>
                <a:latin typeface="Arial"/>
                <a:ea typeface="Arial"/>
                <a:cs typeface="Arial"/>
              </a:defRPr>
            </a:lvl9pPr>
          </a:lstStyle>
          <a:p xmlns:a="http://schemas.openxmlformats.org/drawingml/2006/main">
            <a:pPr>
              <a:defRPr sz="2175" b="0">
                <a:solidFill>
                  <a:srgbClr val="FFFFFF"/>
                </a:solidFill>
                <a:latin typeface="Arial"/>
                <a:ea typeface="Arial"/>
                <a:cs typeface="Arial"/>
              </a:defRPr>
            </a:pPr>
            <a:r>
              <a:rPr sz="2175" b="0">
                <a:solidFill>
                  <a:srgbClr val="FFFFFF"/>
                </a:solidFill>
                <a:latin typeface="Arial"/>
                <a:ea typeface="Arial"/>
                <a:cs typeface="Arial"/>
              </a:rPr>
              <a:t>Multiply by 2⁻ⁱ</a:t>
            </a:r>
          </a:p>
        </p:txBody>
      </p:sp>
      <p:sp>
        <p:nvSpPr>
          <p:cNvPr id="7" name="Add or subtract">
            <a:extLst xmlns:a="http://schemas.openxmlformats.org/drawingml/2006/main">
              <a:ext uri="{FF2B5EF4-FFF2-40B4-BE49-F238E27FC236}">
                <a16:creationId xmlns:a16="http://schemas.microsoft.com/office/drawing/2014/main" id="{7C6F68E9-EE8F-4293-9EB8-B81EF1330700}"/>
              </a:ext>
            </a:extLst>
          </p:cNvPr>
          <p:cNvSpPr>
            <a:spLocks xmlns:a="http://schemas.openxmlformats.org/drawingml/2006/main" noGrp="1"/>
          </p:cNvSpPr>
          <p:nvPr/>
        </p:nvSpPr>
        <p:spPr>
          <a:xfrm xmlns:a="http://schemas.openxmlformats.org/drawingml/2006/main">
            <a:off x="4543425" y="2038350"/>
            <a:ext cx="35242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475" b="1">
                <a:solidFill>
                  <a:srgbClr val="00B8D9"/>
                </a:solidFill>
                <a:latin typeface="Arial"/>
                <a:ea typeface="Arial"/>
                <a:cs typeface="Arial"/>
              </a:defRPr>
            </a:defPPr>
            <a:lvl1pPr>
              <a:defRPr sz="2475" b="1">
                <a:solidFill>
                  <a:srgbClr val="00B8D9"/>
                </a:solidFill>
                <a:latin typeface="Arial"/>
                <a:ea typeface="Arial"/>
                <a:cs typeface="Arial"/>
              </a:defRPr>
            </a:lvl1pPr>
            <a:lvl2pPr>
              <a:defRPr sz="2475" b="1">
                <a:solidFill>
                  <a:srgbClr val="00B8D9"/>
                </a:solidFill>
                <a:latin typeface="Arial"/>
                <a:ea typeface="Arial"/>
                <a:cs typeface="Arial"/>
              </a:defRPr>
            </a:lvl2pPr>
            <a:lvl3pPr>
              <a:defRPr sz="2475" b="1">
                <a:solidFill>
                  <a:srgbClr val="00B8D9"/>
                </a:solidFill>
                <a:latin typeface="Arial"/>
                <a:ea typeface="Arial"/>
                <a:cs typeface="Arial"/>
              </a:defRPr>
            </a:lvl3pPr>
            <a:lvl4pPr>
              <a:defRPr sz="2475" b="1">
                <a:solidFill>
                  <a:srgbClr val="00B8D9"/>
                </a:solidFill>
                <a:latin typeface="Arial"/>
                <a:ea typeface="Arial"/>
                <a:cs typeface="Arial"/>
              </a:defRPr>
            </a:lvl4pPr>
            <a:lvl5pPr>
              <a:defRPr sz="2475" b="1">
                <a:solidFill>
                  <a:srgbClr val="00B8D9"/>
                </a:solidFill>
                <a:latin typeface="Arial"/>
                <a:ea typeface="Arial"/>
                <a:cs typeface="Arial"/>
              </a:defRPr>
            </a:lvl5pPr>
            <a:lvl6pPr>
              <a:defRPr sz="2475" b="1">
                <a:solidFill>
                  <a:srgbClr val="00B8D9"/>
                </a:solidFill>
                <a:latin typeface="Arial"/>
                <a:ea typeface="Arial"/>
                <a:cs typeface="Arial"/>
              </a:defRPr>
            </a:lvl6pPr>
            <a:lvl7pPr>
              <a:defRPr sz="2475" b="1">
                <a:solidFill>
                  <a:srgbClr val="00B8D9"/>
                </a:solidFill>
                <a:latin typeface="Arial"/>
                <a:ea typeface="Arial"/>
                <a:cs typeface="Arial"/>
              </a:defRPr>
            </a:lvl7pPr>
            <a:lvl8pPr>
              <a:defRPr sz="2475" b="1">
                <a:solidFill>
                  <a:srgbClr val="00B8D9"/>
                </a:solidFill>
                <a:latin typeface="Arial"/>
                <a:ea typeface="Arial"/>
                <a:cs typeface="Arial"/>
              </a:defRPr>
            </a:lvl8pPr>
            <a:lvl9pPr>
              <a:defRPr sz="2475" b="1">
                <a:solidFill>
                  <a:srgbClr val="00B8D9"/>
                </a:solidFill>
                <a:latin typeface="Arial"/>
                <a:ea typeface="Arial"/>
                <a:cs typeface="Arial"/>
              </a:defRPr>
            </a:lvl9pPr>
          </a:lstStyle>
          <a:p xmlns:a="http://schemas.openxmlformats.org/drawingml/2006/main">
            <a:pPr>
              <a:defRPr sz="2475" b="1">
                <a:solidFill>
                  <a:srgbClr val="00B8D9"/>
                </a:solidFill>
                <a:latin typeface="Arial"/>
                <a:ea typeface="Arial"/>
                <a:cs typeface="Arial"/>
              </a:defRPr>
            </a:pPr>
            <a:r>
              <a:rPr sz="2475" b="1">
                <a:solidFill>
                  <a:srgbClr val="00B8D9"/>
                </a:solidFill>
                <a:latin typeface="Arial"/>
                <a:ea typeface="Arial"/>
                <a:cs typeface="Arial"/>
              </a:rPr>
              <a:t>Add or subtract</a:t>
            </a:r>
          </a:p>
        </p:txBody>
      </p:sp>
      <p:sp>
        <p:nvSpPr>
          <p:cNvPr id="8" name="Follow the sign of z">
            <a:extLst xmlns:a="http://schemas.openxmlformats.org/drawingml/2006/main">
              <a:ext uri="{FF2B5EF4-FFF2-40B4-BE49-F238E27FC236}">
                <a16:creationId xmlns:a16="http://schemas.microsoft.com/office/drawing/2014/main" id="{CBF02CBC-5817-4B89-AC13-9CFAD3EDAD43}"/>
              </a:ext>
            </a:extLst>
          </p:cNvPr>
          <p:cNvSpPr>
            <a:spLocks xmlns:a="http://schemas.openxmlformats.org/drawingml/2006/main" noGrp="1"/>
          </p:cNvSpPr>
          <p:nvPr/>
        </p:nvSpPr>
        <p:spPr>
          <a:xfrm xmlns:a="http://schemas.openxmlformats.org/drawingml/2006/main">
            <a:off x="4543425" y="2638425"/>
            <a:ext cx="3524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175" b="0">
                <a:solidFill>
                  <a:srgbClr val="FFFFFF"/>
                </a:solidFill>
                <a:latin typeface="Arial"/>
                <a:ea typeface="Arial"/>
                <a:cs typeface="Arial"/>
              </a:defRPr>
            </a:defPPr>
            <a:lvl1pPr>
              <a:defRPr sz="2175" b="0">
                <a:solidFill>
                  <a:srgbClr val="FFFFFF"/>
                </a:solidFill>
                <a:latin typeface="Arial"/>
                <a:ea typeface="Arial"/>
                <a:cs typeface="Arial"/>
              </a:defRPr>
            </a:lvl1pPr>
            <a:lvl2pPr>
              <a:defRPr sz="2175" b="0">
                <a:solidFill>
                  <a:srgbClr val="FFFFFF"/>
                </a:solidFill>
                <a:latin typeface="Arial"/>
                <a:ea typeface="Arial"/>
                <a:cs typeface="Arial"/>
              </a:defRPr>
            </a:lvl2pPr>
            <a:lvl3pPr>
              <a:defRPr sz="2175" b="0">
                <a:solidFill>
                  <a:srgbClr val="FFFFFF"/>
                </a:solidFill>
                <a:latin typeface="Arial"/>
                <a:ea typeface="Arial"/>
                <a:cs typeface="Arial"/>
              </a:defRPr>
            </a:lvl3pPr>
            <a:lvl4pPr>
              <a:defRPr sz="2175" b="0">
                <a:solidFill>
                  <a:srgbClr val="FFFFFF"/>
                </a:solidFill>
                <a:latin typeface="Arial"/>
                <a:ea typeface="Arial"/>
                <a:cs typeface="Arial"/>
              </a:defRPr>
            </a:lvl4pPr>
            <a:lvl5pPr>
              <a:defRPr sz="2175" b="0">
                <a:solidFill>
                  <a:srgbClr val="FFFFFF"/>
                </a:solidFill>
                <a:latin typeface="Arial"/>
                <a:ea typeface="Arial"/>
                <a:cs typeface="Arial"/>
              </a:defRPr>
            </a:lvl5pPr>
            <a:lvl6pPr>
              <a:defRPr sz="2175" b="0">
                <a:solidFill>
                  <a:srgbClr val="FFFFFF"/>
                </a:solidFill>
                <a:latin typeface="Arial"/>
                <a:ea typeface="Arial"/>
                <a:cs typeface="Arial"/>
              </a:defRPr>
            </a:lvl6pPr>
            <a:lvl7pPr>
              <a:defRPr sz="2175" b="0">
                <a:solidFill>
                  <a:srgbClr val="FFFFFF"/>
                </a:solidFill>
                <a:latin typeface="Arial"/>
                <a:ea typeface="Arial"/>
                <a:cs typeface="Arial"/>
              </a:defRPr>
            </a:lvl7pPr>
            <a:lvl8pPr>
              <a:defRPr sz="2175" b="0">
                <a:solidFill>
                  <a:srgbClr val="FFFFFF"/>
                </a:solidFill>
                <a:latin typeface="Arial"/>
                <a:ea typeface="Arial"/>
                <a:cs typeface="Arial"/>
              </a:defRPr>
            </a:lvl8pPr>
            <a:lvl9pPr>
              <a:defRPr sz="2175" b="0">
                <a:solidFill>
                  <a:srgbClr val="FFFFFF"/>
                </a:solidFill>
                <a:latin typeface="Arial"/>
                <a:ea typeface="Arial"/>
                <a:cs typeface="Arial"/>
              </a:defRPr>
            </a:lvl9pPr>
          </a:lstStyle>
          <a:p xmlns:a="http://schemas.openxmlformats.org/drawingml/2006/main">
            <a:pPr>
              <a:defRPr sz="2175" b="0">
                <a:solidFill>
                  <a:srgbClr val="FFFFFF"/>
                </a:solidFill>
                <a:latin typeface="Arial"/>
                <a:ea typeface="Arial"/>
                <a:cs typeface="Arial"/>
              </a:defRPr>
            </a:pPr>
            <a:r>
              <a:rPr sz="2175" b="0">
                <a:solidFill>
                  <a:srgbClr val="FFFFFF"/>
                </a:solidFill>
                <a:latin typeface="Arial"/>
                <a:ea typeface="Arial"/>
                <a:cs typeface="Arial"/>
              </a:rPr>
              <a:t>Follow the sign of z</a:t>
            </a:r>
          </a:p>
        </p:txBody>
      </p:sp>
      <p:sp>
        <p:nvSpPr>
          <p:cNvPr id="9" name="Read the vector">
            <a:extLst xmlns:a="http://schemas.openxmlformats.org/drawingml/2006/main">
              <a:ext uri="{FF2B5EF4-FFF2-40B4-BE49-F238E27FC236}">
                <a16:creationId xmlns:a16="http://schemas.microsoft.com/office/drawing/2014/main" id="{BB94AA17-1631-4159-9D95-BD241CF76EC3}"/>
              </a:ext>
            </a:extLst>
          </p:cNvPr>
          <p:cNvSpPr>
            <a:spLocks xmlns:a="http://schemas.openxmlformats.org/drawingml/2006/main" noGrp="1"/>
          </p:cNvSpPr>
          <p:nvPr/>
        </p:nvSpPr>
        <p:spPr>
          <a:xfrm xmlns:a="http://schemas.openxmlformats.org/drawingml/2006/main">
            <a:off x="8591550" y="2038350"/>
            <a:ext cx="31908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475" b="1">
                <a:solidFill>
                  <a:srgbClr val="00B8D9"/>
                </a:solidFill>
                <a:latin typeface="Arial"/>
                <a:ea typeface="Arial"/>
                <a:cs typeface="Arial"/>
              </a:defRPr>
            </a:defPPr>
            <a:lvl1pPr>
              <a:defRPr sz="2475" b="1">
                <a:solidFill>
                  <a:srgbClr val="00B8D9"/>
                </a:solidFill>
                <a:latin typeface="Arial"/>
                <a:ea typeface="Arial"/>
                <a:cs typeface="Arial"/>
              </a:defRPr>
            </a:lvl1pPr>
            <a:lvl2pPr>
              <a:defRPr sz="2475" b="1">
                <a:solidFill>
                  <a:srgbClr val="00B8D9"/>
                </a:solidFill>
                <a:latin typeface="Arial"/>
                <a:ea typeface="Arial"/>
                <a:cs typeface="Arial"/>
              </a:defRPr>
            </a:lvl2pPr>
            <a:lvl3pPr>
              <a:defRPr sz="2475" b="1">
                <a:solidFill>
                  <a:srgbClr val="00B8D9"/>
                </a:solidFill>
                <a:latin typeface="Arial"/>
                <a:ea typeface="Arial"/>
                <a:cs typeface="Arial"/>
              </a:defRPr>
            </a:lvl3pPr>
            <a:lvl4pPr>
              <a:defRPr sz="2475" b="1">
                <a:solidFill>
                  <a:srgbClr val="00B8D9"/>
                </a:solidFill>
                <a:latin typeface="Arial"/>
                <a:ea typeface="Arial"/>
                <a:cs typeface="Arial"/>
              </a:defRPr>
            </a:lvl4pPr>
            <a:lvl5pPr>
              <a:defRPr sz="2475" b="1">
                <a:solidFill>
                  <a:srgbClr val="00B8D9"/>
                </a:solidFill>
                <a:latin typeface="Arial"/>
                <a:ea typeface="Arial"/>
                <a:cs typeface="Arial"/>
              </a:defRPr>
            </a:lvl5pPr>
            <a:lvl6pPr>
              <a:defRPr sz="2475" b="1">
                <a:solidFill>
                  <a:srgbClr val="00B8D9"/>
                </a:solidFill>
                <a:latin typeface="Arial"/>
                <a:ea typeface="Arial"/>
                <a:cs typeface="Arial"/>
              </a:defRPr>
            </a:lvl6pPr>
            <a:lvl7pPr>
              <a:defRPr sz="2475" b="1">
                <a:solidFill>
                  <a:srgbClr val="00B8D9"/>
                </a:solidFill>
                <a:latin typeface="Arial"/>
                <a:ea typeface="Arial"/>
                <a:cs typeface="Arial"/>
              </a:defRPr>
            </a:lvl7pPr>
            <a:lvl8pPr>
              <a:defRPr sz="2475" b="1">
                <a:solidFill>
                  <a:srgbClr val="00B8D9"/>
                </a:solidFill>
                <a:latin typeface="Arial"/>
                <a:ea typeface="Arial"/>
                <a:cs typeface="Arial"/>
              </a:defRPr>
            </a:lvl8pPr>
            <a:lvl9pPr>
              <a:defRPr sz="2475" b="1">
                <a:solidFill>
                  <a:srgbClr val="00B8D9"/>
                </a:solidFill>
                <a:latin typeface="Arial"/>
                <a:ea typeface="Arial"/>
                <a:cs typeface="Arial"/>
              </a:defRPr>
            </a:lvl9pPr>
          </a:lstStyle>
          <a:p xmlns:a="http://schemas.openxmlformats.org/drawingml/2006/main">
            <a:pPr>
              <a:defRPr sz="2475" b="1">
                <a:solidFill>
                  <a:srgbClr val="00B8D9"/>
                </a:solidFill>
                <a:latin typeface="Arial"/>
                <a:ea typeface="Arial"/>
                <a:cs typeface="Arial"/>
              </a:defRPr>
            </a:pPr>
            <a:r>
              <a:rPr sz="2475" b="1">
                <a:solidFill>
                  <a:srgbClr val="00B8D9"/>
                </a:solidFill>
                <a:latin typeface="Arial"/>
                <a:ea typeface="Arial"/>
                <a:cs typeface="Arial"/>
              </a:rPr>
              <a:t>Read the vector</a:t>
            </a:r>
          </a:p>
        </p:txBody>
      </p:sp>
      <p:sp>
        <p:nvSpPr>
          <p:cNvPr id="10" name="x gives cos, y gives sin">
            <a:extLst xmlns:a="http://schemas.openxmlformats.org/drawingml/2006/main">
              <a:ext uri="{FF2B5EF4-FFF2-40B4-BE49-F238E27FC236}">
                <a16:creationId xmlns:a16="http://schemas.microsoft.com/office/drawing/2014/main" id="{DDA3C77B-9638-4127-BA2B-6395C74D8741}"/>
              </a:ext>
            </a:extLst>
          </p:cNvPr>
          <p:cNvSpPr>
            <a:spLocks xmlns:a="http://schemas.openxmlformats.org/drawingml/2006/main" noGrp="1"/>
          </p:cNvSpPr>
          <p:nvPr/>
        </p:nvSpPr>
        <p:spPr>
          <a:xfrm xmlns:a="http://schemas.openxmlformats.org/drawingml/2006/main">
            <a:off x="8591550" y="2638425"/>
            <a:ext cx="3190875"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100" b="0">
                <a:solidFill>
                  <a:srgbClr val="FFFFFF"/>
                </a:solidFill>
                <a:latin typeface="Arial"/>
                <a:ea typeface="Arial"/>
                <a:cs typeface="Arial"/>
              </a:defRPr>
            </a:defPPr>
            <a:lvl1pPr>
              <a:defRPr sz="2100" b="0">
                <a:solidFill>
                  <a:srgbClr val="FFFFFF"/>
                </a:solidFill>
                <a:latin typeface="Arial"/>
                <a:ea typeface="Arial"/>
                <a:cs typeface="Arial"/>
              </a:defRPr>
            </a:lvl1pPr>
            <a:lvl2pPr>
              <a:defRPr sz="2100" b="0">
                <a:solidFill>
                  <a:srgbClr val="FFFFFF"/>
                </a:solidFill>
                <a:latin typeface="Arial"/>
                <a:ea typeface="Arial"/>
                <a:cs typeface="Arial"/>
              </a:defRPr>
            </a:lvl2pPr>
            <a:lvl3pPr>
              <a:defRPr sz="2100" b="0">
                <a:solidFill>
                  <a:srgbClr val="FFFFFF"/>
                </a:solidFill>
                <a:latin typeface="Arial"/>
                <a:ea typeface="Arial"/>
                <a:cs typeface="Arial"/>
              </a:defRPr>
            </a:lvl3pPr>
            <a:lvl4pPr>
              <a:defRPr sz="2100" b="0">
                <a:solidFill>
                  <a:srgbClr val="FFFFFF"/>
                </a:solidFill>
                <a:latin typeface="Arial"/>
                <a:ea typeface="Arial"/>
                <a:cs typeface="Arial"/>
              </a:defRPr>
            </a:lvl4pPr>
            <a:lvl5pPr>
              <a:defRPr sz="2100" b="0">
                <a:solidFill>
                  <a:srgbClr val="FFFFFF"/>
                </a:solidFill>
                <a:latin typeface="Arial"/>
                <a:ea typeface="Arial"/>
                <a:cs typeface="Arial"/>
              </a:defRPr>
            </a:lvl5pPr>
            <a:lvl6pPr>
              <a:defRPr sz="2100" b="0">
                <a:solidFill>
                  <a:srgbClr val="FFFFFF"/>
                </a:solidFill>
                <a:latin typeface="Arial"/>
                <a:ea typeface="Arial"/>
                <a:cs typeface="Arial"/>
              </a:defRPr>
            </a:lvl6pPr>
            <a:lvl7pPr>
              <a:defRPr sz="2100" b="0">
                <a:solidFill>
                  <a:srgbClr val="FFFFFF"/>
                </a:solidFill>
                <a:latin typeface="Arial"/>
                <a:ea typeface="Arial"/>
                <a:cs typeface="Arial"/>
              </a:defRPr>
            </a:lvl7pPr>
            <a:lvl8pPr>
              <a:defRPr sz="2100" b="0">
                <a:solidFill>
                  <a:srgbClr val="FFFFFF"/>
                </a:solidFill>
                <a:latin typeface="Arial"/>
                <a:ea typeface="Arial"/>
                <a:cs typeface="Arial"/>
              </a:defRPr>
            </a:lvl8pPr>
            <a:lvl9pPr>
              <a:defRPr sz="2100" b="0">
                <a:solidFill>
                  <a:srgbClr val="FFFFFF"/>
                </a:solidFill>
                <a:latin typeface="Arial"/>
                <a:ea typeface="Arial"/>
                <a:cs typeface="Arial"/>
              </a:defRPr>
            </a:lvl9pPr>
          </a:lstStyle>
          <a:p xmlns:a="http://schemas.openxmlformats.org/drawingml/2006/main">
            <a:pPr>
              <a:defRPr sz="2100" b="0">
                <a:solidFill>
                  <a:srgbClr val="FFFFFF"/>
                </a:solidFill>
                <a:latin typeface="Arial"/>
                <a:ea typeface="Arial"/>
                <a:cs typeface="Arial"/>
              </a:defRPr>
            </a:pPr>
            <a:r>
              <a:rPr sz="2100" b="0">
                <a:solidFill>
                  <a:srgbClr val="FFFFFF"/>
                </a:solidFill>
                <a:latin typeface="Arial"/>
                <a:ea typeface="Arial"/>
                <a:cs typeface="Arial"/>
              </a:rPr>
              <a:t>x gives cos, y gives sin</a:t>
            </a:r>
          </a:p>
        </p:txBody>
      </p:sp>
      <p:sp>
        <p:nvSpPr>
          <p:cNvPr id="11" name="sin 60° ≈ 0.8660">
            <a:extLst xmlns:a="http://schemas.openxmlformats.org/drawingml/2006/main">
              <a:ext uri="{FF2B5EF4-FFF2-40B4-BE49-F238E27FC236}">
                <a16:creationId xmlns:a16="http://schemas.microsoft.com/office/drawing/2014/main" id="{32650A0B-645A-46CB-9E3B-1F4ED434C8B6}"/>
              </a:ext>
            </a:extLst>
          </p:cNvPr>
          <p:cNvSpPr>
            <a:spLocks xmlns:a="http://schemas.openxmlformats.org/drawingml/2006/main" noGrp="1"/>
          </p:cNvSpPr>
          <p:nvPr/>
        </p:nvSpPr>
        <p:spPr>
          <a:xfrm xmlns:a="http://schemas.openxmlformats.org/drawingml/2006/main">
            <a:off x="571500" y="4010025"/>
            <a:ext cx="108585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900" b="1">
                <a:solidFill>
                  <a:srgbClr val="FFFFFF"/>
                </a:solidFill>
                <a:latin typeface="Arial"/>
                <a:ea typeface="Arial"/>
                <a:cs typeface="Arial"/>
              </a:defRPr>
            </a:defPPr>
            <a:lvl1pPr>
              <a:defRPr sz="3900" b="1">
                <a:solidFill>
                  <a:srgbClr val="FFFFFF"/>
                </a:solidFill>
                <a:latin typeface="Arial"/>
                <a:ea typeface="Arial"/>
                <a:cs typeface="Arial"/>
              </a:defRPr>
            </a:lvl1pPr>
            <a:lvl2pPr>
              <a:defRPr sz="3900" b="1">
                <a:solidFill>
                  <a:srgbClr val="FFFFFF"/>
                </a:solidFill>
                <a:latin typeface="Arial"/>
                <a:ea typeface="Arial"/>
                <a:cs typeface="Arial"/>
              </a:defRPr>
            </a:lvl2pPr>
            <a:lvl3pPr>
              <a:defRPr sz="3900" b="1">
                <a:solidFill>
                  <a:srgbClr val="FFFFFF"/>
                </a:solidFill>
                <a:latin typeface="Arial"/>
                <a:ea typeface="Arial"/>
                <a:cs typeface="Arial"/>
              </a:defRPr>
            </a:lvl3pPr>
            <a:lvl4pPr>
              <a:defRPr sz="3900" b="1">
                <a:solidFill>
                  <a:srgbClr val="FFFFFF"/>
                </a:solidFill>
                <a:latin typeface="Arial"/>
                <a:ea typeface="Arial"/>
                <a:cs typeface="Arial"/>
              </a:defRPr>
            </a:lvl4pPr>
            <a:lvl5pPr>
              <a:defRPr sz="3900" b="1">
                <a:solidFill>
                  <a:srgbClr val="FFFFFF"/>
                </a:solidFill>
                <a:latin typeface="Arial"/>
                <a:ea typeface="Arial"/>
                <a:cs typeface="Arial"/>
              </a:defRPr>
            </a:lvl5pPr>
            <a:lvl6pPr>
              <a:defRPr sz="3900" b="1">
                <a:solidFill>
                  <a:srgbClr val="FFFFFF"/>
                </a:solidFill>
                <a:latin typeface="Arial"/>
                <a:ea typeface="Arial"/>
                <a:cs typeface="Arial"/>
              </a:defRPr>
            </a:lvl6pPr>
            <a:lvl7pPr>
              <a:defRPr sz="3900" b="1">
                <a:solidFill>
                  <a:srgbClr val="FFFFFF"/>
                </a:solidFill>
                <a:latin typeface="Arial"/>
                <a:ea typeface="Arial"/>
                <a:cs typeface="Arial"/>
              </a:defRPr>
            </a:lvl7pPr>
            <a:lvl8pPr>
              <a:defRPr sz="3900" b="1">
                <a:solidFill>
                  <a:srgbClr val="FFFFFF"/>
                </a:solidFill>
                <a:latin typeface="Arial"/>
                <a:ea typeface="Arial"/>
                <a:cs typeface="Arial"/>
              </a:defRPr>
            </a:lvl8pPr>
            <a:lvl9pPr>
              <a:defRPr sz="3900" b="1">
                <a:solidFill>
                  <a:srgbClr val="FFFFFF"/>
                </a:solidFill>
                <a:latin typeface="Arial"/>
                <a:ea typeface="Arial"/>
                <a:cs typeface="Arial"/>
              </a:defRPr>
            </a:lvl9pPr>
          </a:lstStyle>
          <a:p xmlns:a="http://schemas.openxmlformats.org/drawingml/2006/main">
            <a:pPr>
              <a:defRPr sz="3900" b="1">
                <a:solidFill>
                  <a:srgbClr val="FFFFFF"/>
                </a:solidFill>
                <a:latin typeface="Arial"/>
                <a:ea typeface="Arial"/>
                <a:cs typeface="Arial"/>
              </a:defRPr>
            </a:pPr>
            <a:r>
              <a:rPr sz="3900" b="1">
                <a:solidFill>
                  <a:srgbClr val="FFFFFF"/>
                </a:solidFill>
                <a:latin typeface="Arial"/>
                <a:ea typeface="Arial"/>
                <a:cs typeface="Arial"/>
              </a:rPr>
              <a:t>sin 60° ≈ 0.8660</a:t>
            </a:r>
          </a:p>
        </p:txBody>
      </p:sp>
      <p:sp>
        <p:nvSpPr>
          <p:cNvPr id="12" name="cos 60° ≈ 0.5000">
            <a:extLst xmlns:a="http://schemas.openxmlformats.org/drawingml/2006/main">
              <a:ext uri="{FF2B5EF4-FFF2-40B4-BE49-F238E27FC236}">
                <a16:creationId xmlns:a16="http://schemas.microsoft.com/office/drawing/2014/main" id="{2E0DBFB0-E589-4010-B65D-2FA5462024AA}"/>
              </a:ext>
            </a:extLst>
          </p:cNvPr>
          <p:cNvSpPr>
            <a:spLocks xmlns:a="http://schemas.openxmlformats.org/drawingml/2006/main" noGrp="1"/>
          </p:cNvSpPr>
          <p:nvPr/>
        </p:nvSpPr>
        <p:spPr>
          <a:xfrm xmlns:a="http://schemas.openxmlformats.org/drawingml/2006/main">
            <a:off x="571500" y="4933950"/>
            <a:ext cx="108585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900" b="1">
                <a:solidFill>
                  <a:srgbClr val="FFFFFF"/>
                </a:solidFill>
                <a:latin typeface="Arial"/>
                <a:ea typeface="Arial"/>
                <a:cs typeface="Arial"/>
              </a:defRPr>
            </a:defPPr>
            <a:lvl1pPr>
              <a:defRPr sz="3900" b="1">
                <a:solidFill>
                  <a:srgbClr val="FFFFFF"/>
                </a:solidFill>
                <a:latin typeface="Arial"/>
                <a:ea typeface="Arial"/>
                <a:cs typeface="Arial"/>
              </a:defRPr>
            </a:lvl1pPr>
            <a:lvl2pPr>
              <a:defRPr sz="3900" b="1">
                <a:solidFill>
                  <a:srgbClr val="FFFFFF"/>
                </a:solidFill>
                <a:latin typeface="Arial"/>
                <a:ea typeface="Arial"/>
                <a:cs typeface="Arial"/>
              </a:defRPr>
            </a:lvl2pPr>
            <a:lvl3pPr>
              <a:defRPr sz="3900" b="1">
                <a:solidFill>
                  <a:srgbClr val="FFFFFF"/>
                </a:solidFill>
                <a:latin typeface="Arial"/>
                <a:ea typeface="Arial"/>
                <a:cs typeface="Arial"/>
              </a:defRPr>
            </a:lvl3pPr>
            <a:lvl4pPr>
              <a:defRPr sz="3900" b="1">
                <a:solidFill>
                  <a:srgbClr val="FFFFFF"/>
                </a:solidFill>
                <a:latin typeface="Arial"/>
                <a:ea typeface="Arial"/>
                <a:cs typeface="Arial"/>
              </a:defRPr>
            </a:lvl4pPr>
            <a:lvl5pPr>
              <a:defRPr sz="3900" b="1">
                <a:solidFill>
                  <a:srgbClr val="FFFFFF"/>
                </a:solidFill>
                <a:latin typeface="Arial"/>
                <a:ea typeface="Arial"/>
                <a:cs typeface="Arial"/>
              </a:defRPr>
            </a:lvl5pPr>
            <a:lvl6pPr>
              <a:defRPr sz="3900" b="1">
                <a:solidFill>
                  <a:srgbClr val="FFFFFF"/>
                </a:solidFill>
                <a:latin typeface="Arial"/>
                <a:ea typeface="Arial"/>
                <a:cs typeface="Arial"/>
              </a:defRPr>
            </a:lvl6pPr>
            <a:lvl7pPr>
              <a:defRPr sz="3900" b="1">
                <a:solidFill>
                  <a:srgbClr val="FFFFFF"/>
                </a:solidFill>
                <a:latin typeface="Arial"/>
                <a:ea typeface="Arial"/>
                <a:cs typeface="Arial"/>
              </a:defRPr>
            </a:lvl7pPr>
            <a:lvl8pPr>
              <a:defRPr sz="3900" b="1">
                <a:solidFill>
                  <a:srgbClr val="FFFFFF"/>
                </a:solidFill>
                <a:latin typeface="Arial"/>
                <a:ea typeface="Arial"/>
                <a:cs typeface="Arial"/>
              </a:defRPr>
            </a:lvl8pPr>
            <a:lvl9pPr>
              <a:defRPr sz="3900" b="1">
                <a:solidFill>
                  <a:srgbClr val="FFFFFF"/>
                </a:solidFill>
                <a:latin typeface="Arial"/>
                <a:ea typeface="Arial"/>
                <a:cs typeface="Arial"/>
              </a:defRPr>
            </a:lvl9pPr>
          </a:lstStyle>
          <a:p xmlns:a="http://schemas.openxmlformats.org/drawingml/2006/main">
            <a:pPr>
              <a:defRPr sz="3900" b="1">
                <a:solidFill>
                  <a:srgbClr val="FFFFFF"/>
                </a:solidFill>
                <a:latin typeface="Arial"/>
                <a:ea typeface="Arial"/>
                <a:cs typeface="Arial"/>
              </a:defRPr>
            </a:pPr>
            <a:r>
              <a:rPr sz="3900" b="1">
                <a:solidFill>
                  <a:srgbClr val="FFFFFF"/>
                </a:solidFill>
                <a:latin typeface="Arial"/>
                <a:ea typeface="Arial"/>
                <a:cs typeface="Arial"/>
              </a:rPr>
              <a:t>cos 60° ≈ 0.5000</a:t>
            </a:r>
          </a:p>
        </p:txBody>
      </p:sp>
      <p:sp>
        <p:nvSpPr>
          <p:cNvPr id="13" name="16 steps. Gain compensated. No general multiplier ">
            <a:extLst xmlns:a="http://schemas.openxmlformats.org/drawingml/2006/main">
              <a:ext uri="{FF2B5EF4-FFF2-40B4-BE49-F238E27FC236}">
                <a16:creationId xmlns:a16="http://schemas.microsoft.com/office/drawing/2014/main" id="{41A913EB-9CC4-4D6F-968A-CB32119AF14D}"/>
              </a:ext>
            </a:extLst>
          </p:cNvPr>
          <p:cNvSpPr>
            <a:spLocks xmlns:a="http://schemas.openxmlformats.org/drawingml/2006/main" noGrp="1"/>
          </p:cNvSpPr>
          <p:nvPr/>
        </p:nvSpPr>
        <p:spPr>
          <a:xfrm xmlns:a="http://schemas.openxmlformats.org/drawingml/2006/main">
            <a:off x="571500" y="6010275"/>
            <a:ext cx="106680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650" b="0">
                <a:solidFill>
                  <a:srgbClr val="AFCADC"/>
                </a:solidFill>
                <a:latin typeface="Arial"/>
                <a:ea typeface="Arial"/>
                <a:cs typeface="Arial"/>
              </a:defRPr>
            </a:defPPr>
            <a:lvl1pPr>
              <a:defRPr sz="1650" b="0">
                <a:solidFill>
                  <a:srgbClr val="AFCADC"/>
                </a:solidFill>
                <a:latin typeface="Arial"/>
                <a:ea typeface="Arial"/>
                <a:cs typeface="Arial"/>
              </a:defRPr>
            </a:lvl1pPr>
            <a:lvl2pPr>
              <a:defRPr sz="1650" b="0">
                <a:solidFill>
                  <a:srgbClr val="AFCADC"/>
                </a:solidFill>
                <a:latin typeface="Arial"/>
                <a:ea typeface="Arial"/>
                <a:cs typeface="Arial"/>
              </a:defRPr>
            </a:lvl2pPr>
            <a:lvl3pPr>
              <a:defRPr sz="1650" b="0">
                <a:solidFill>
                  <a:srgbClr val="AFCADC"/>
                </a:solidFill>
                <a:latin typeface="Arial"/>
                <a:ea typeface="Arial"/>
                <a:cs typeface="Arial"/>
              </a:defRPr>
            </a:lvl3pPr>
            <a:lvl4pPr>
              <a:defRPr sz="1650" b="0">
                <a:solidFill>
                  <a:srgbClr val="AFCADC"/>
                </a:solidFill>
                <a:latin typeface="Arial"/>
                <a:ea typeface="Arial"/>
                <a:cs typeface="Arial"/>
              </a:defRPr>
            </a:lvl4pPr>
            <a:lvl5pPr>
              <a:defRPr sz="1650" b="0">
                <a:solidFill>
                  <a:srgbClr val="AFCADC"/>
                </a:solidFill>
                <a:latin typeface="Arial"/>
                <a:ea typeface="Arial"/>
                <a:cs typeface="Arial"/>
              </a:defRPr>
            </a:lvl5pPr>
            <a:lvl6pPr>
              <a:defRPr sz="1650" b="0">
                <a:solidFill>
                  <a:srgbClr val="AFCADC"/>
                </a:solidFill>
                <a:latin typeface="Arial"/>
                <a:ea typeface="Arial"/>
                <a:cs typeface="Arial"/>
              </a:defRPr>
            </a:lvl6pPr>
            <a:lvl7pPr>
              <a:defRPr sz="1650" b="0">
                <a:solidFill>
                  <a:srgbClr val="AFCADC"/>
                </a:solidFill>
                <a:latin typeface="Arial"/>
                <a:ea typeface="Arial"/>
                <a:cs typeface="Arial"/>
              </a:defRPr>
            </a:lvl7pPr>
            <a:lvl8pPr>
              <a:defRPr sz="1650" b="0">
                <a:solidFill>
                  <a:srgbClr val="AFCADC"/>
                </a:solidFill>
                <a:latin typeface="Arial"/>
                <a:ea typeface="Arial"/>
                <a:cs typeface="Arial"/>
              </a:defRPr>
            </a:lvl8pPr>
            <a:lvl9pPr>
              <a:defRPr sz="1650" b="0">
                <a:solidFill>
                  <a:srgbClr val="AFCADC"/>
                </a:solidFill>
                <a:latin typeface="Arial"/>
                <a:ea typeface="Arial"/>
                <a:cs typeface="Arial"/>
              </a:defRPr>
            </a:lvl9pPr>
          </a:lstStyle>
          <a:p xmlns:a="http://schemas.openxmlformats.org/drawingml/2006/main">
            <a:pPr>
              <a:defRPr sz="1650" b="0">
                <a:solidFill>
                  <a:srgbClr val="AFCADC"/>
                </a:solidFill>
                <a:latin typeface="Arial"/>
                <a:ea typeface="Arial"/>
                <a:cs typeface="Arial"/>
              </a:defRPr>
            </a:pPr>
            <a:r>
              <a:rPr sz="1650" b="0">
                <a:solidFill>
                  <a:srgbClr val="AFCADC"/>
                </a:solidFill>
                <a:latin typeface="Arial"/>
                <a:ea typeface="Arial"/>
                <a:cs typeface="Arial"/>
              </a:rPr>
              <a:t>16 steps. Gain compensated. No general multiplier in the rotation updates.</a:t>
            </a:r>
          </a:p>
        </p:txBody>
      </p:sp>
    </p:spTree>
    <p:extLst>
      <p:ext uri="{BB962C8B-B14F-4D97-AF65-F5344CB8AC3E}">
        <p14:creationId xmlns:p14="http://schemas.microsoft.com/office/powerpoint/2010/main" val="184524517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rial"/>
        <a:ea typeface=""/>
        <a:cs typeface=""/>
      </a:majorFont>
      <a:minorFont>
        <a:latin typeface="Arial"/>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2026-10-25T05:57:49.0910000Z</dcterms:created>
  <dcterms:modified xsi:type="dcterms:W3CDTF">2026-10-25T05:57:49.0910000Z</dcterms:modified>
</coreProperties>
</file>